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5.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6.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5935" r:id="rId2"/>
    <p:sldMasterId id="2147485936" r:id="rId3"/>
    <p:sldMasterId id="2147485949" r:id="rId4"/>
    <p:sldMasterId id="2147486670" r:id="rId5"/>
    <p:sldMasterId id="2147486704" r:id="rId6"/>
    <p:sldMasterId id="2147486730" r:id="rId7"/>
  </p:sldMasterIdLst>
  <p:notesMasterIdLst>
    <p:notesMasterId r:id="rId35"/>
  </p:notesMasterIdLst>
  <p:sldIdLst>
    <p:sldId id="256" r:id="rId8"/>
    <p:sldId id="2986" r:id="rId9"/>
    <p:sldId id="802" r:id="rId10"/>
    <p:sldId id="1024" r:id="rId11"/>
    <p:sldId id="815" r:id="rId12"/>
    <p:sldId id="817" r:id="rId13"/>
    <p:sldId id="831" r:id="rId14"/>
    <p:sldId id="2987" r:id="rId15"/>
    <p:sldId id="1001" r:id="rId16"/>
    <p:sldId id="1002" r:id="rId17"/>
    <p:sldId id="1003" r:id="rId18"/>
    <p:sldId id="1004" r:id="rId19"/>
    <p:sldId id="830" r:id="rId20"/>
    <p:sldId id="825" r:id="rId21"/>
    <p:sldId id="2964" r:id="rId22"/>
    <p:sldId id="2981" r:id="rId23"/>
    <p:sldId id="2988" r:id="rId24"/>
    <p:sldId id="2965" r:id="rId25"/>
    <p:sldId id="756" r:id="rId26"/>
    <p:sldId id="774" r:id="rId27"/>
    <p:sldId id="2982" r:id="rId28"/>
    <p:sldId id="2983" r:id="rId29"/>
    <p:sldId id="2984" r:id="rId30"/>
    <p:sldId id="2985" r:id="rId31"/>
    <p:sldId id="1028" r:id="rId32"/>
    <p:sldId id="2977" r:id="rId33"/>
    <p:sldId id="289"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B402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436" autoAdjust="0"/>
    <p:restoredTop sz="92299" autoAdjust="0"/>
  </p:normalViewPr>
  <p:slideViewPr>
    <p:cSldViewPr snapToGrid="0">
      <p:cViewPr>
        <p:scale>
          <a:sx n="40" d="100"/>
          <a:sy n="40" d="100"/>
        </p:scale>
        <p:origin x="1512" y="10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tableStyles" Target="tableStyles.xml"/><Relationship Id="rId21" Type="http://schemas.openxmlformats.org/officeDocument/2006/relationships/slide" Target="slides/slide14.xml"/><Relationship Id="rId34" Type="http://schemas.openxmlformats.org/officeDocument/2006/relationships/slide" Target="slides/slide27.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presProps" Target="presProp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notesMaster" Target="notesMasters/notesMaster1.xml"/><Relationship Id="rId8" Type="http://schemas.openxmlformats.org/officeDocument/2006/relationships/slide" Target="slides/slide1.xml"/><Relationship Id="rId3" Type="http://schemas.openxmlformats.org/officeDocument/2006/relationships/slideMaster" Target="slideMasters/slideMaster3.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A7466B8-E0F4-4D56-85F9-FEE7FA9BD6C3}" type="doc">
      <dgm:prSet loTypeId="urn:microsoft.com/office/officeart/2005/8/layout/hList1" loCatId="list" qsTypeId="urn:microsoft.com/office/officeart/2005/8/quickstyle/simple1" qsCatId="simple" csTypeId="urn:microsoft.com/office/officeart/2005/8/colors/accent0_3" csCatId="mainScheme" phldr="1"/>
      <dgm:spPr/>
      <dgm:t>
        <a:bodyPr/>
        <a:lstStyle/>
        <a:p>
          <a:endParaRPr lang="en-SG"/>
        </a:p>
      </dgm:t>
    </dgm:pt>
    <dgm:pt modelId="{18156F3B-BC82-4588-B7F4-0AB68C433DE9}">
      <dgm:prSet phldrT="[Text]"/>
      <dgm:spPr/>
      <dgm:t>
        <a:bodyPr/>
        <a:lstStyle/>
        <a:p>
          <a:r>
            <a:rPr lang="en-US" dirty="0"/>
            <a:t>MRV</a:t>
          </a:r>
          <a:endParaRPr lang="en-SG" dirty="0"/>
        </a:p>
      </dgm:t>
    </dgm:pt>
    <dgm:pt modelId="{F7F3C5CA-0E5A-4D8F-A5F4-1402899D5409}" type="parTrans" cxnId="{97FA8730-4974-4982-8984-268A5FF77939}">
      <dgm:prSet/>
      <dgm:spPr/>
      <dgm:t>
        <a:bodyPr/>
        <a:lstStyle/>
        <a:p>
          <a:endParaRPr lang="en-SG"/>
        </a:p>
      </dgm:t>
    </dgm:pt>
    <dgm:pt modelId="{C839DCF7-122B-49C9-B0C7-52A21A025968}" type="sibTrans" cxnId="{97FA8730-4974-4982-8984-268A5FF77939}">
      <dgm:prSet/>
      <dgm:spPr/>
      <dgm:t>
        <a:bodyPr/>
        <a:lstStyle/>
        <a:p>
          <a:endParaRPr lang="en-SG"/>
        </a:p>
      </dgm:t>
    </dgm:pt>
    <dgm:pt modelId="{1EDF9E67-3789-43BD-A52E-9D68A5D5A396}">
      <dgm:prSet phldrT="[Text]" custT="1"/>
      <dgm:spPr/>
      <dgm:t>
        <a:bodyPr/>
        <a:lstStyle/>
        <a:p>
          <a:r>
            <a:rPr lang="en-US" sz="1800" dirty="0"/>
            <a:t>Single reporting guidance for developing countries</a:t>
          </a:r>
          <a:endParaRPr lang="en-SG" sz="1800" dirty="0"/>
        </a:p>
      </dgm:t>
    </dgm:pt>
    <dgm:pt modelId="{AE583580-0A16-4F6D-8667-BC81605C2C09}" type="parTrans" cxnId="{8D009515-901E-4E03-A126-870F5C0C03C0}">
      <dgm:prSet/>
      <dgm:spPr/>
      <dgm:t>
        <a:bodyPr/>
        <a:lstStyle/>
        <a:p>
          <a:endParaRPr lang="en-SG"/>
        </a:p>
      </dgm:t>
    </dgm:pt>
    <dgm:pt modelId="{F61E83E7-6E2D-4ED3-BB7C-A17D52A8633B}" type="sibTrans" cxnId="{8D009515-901E-4E03-A126-870F5C0C03C0}">
      <dgm:prSet/>
      <dgm:spPr/>
      <dgm:t>
        <a:bodyPr/>
        <a:lstStyle/>
        <a:p>
          <a:endParaRPr lang="en-SG"/>
        </a:p>
      </dgm:t>
    </dgm:pt>
    <dgm:pt modelId="{73F70DB0-4DF1-40AD-8B0D-88BBD829569B}">
      <dgm:prSet phldrT="[Text]" custT="1"/>
      <dgm:spPr/>
      <dgm:t>
        <a:bodyPr/>
        <a:lstStyle/>
        <a:p>
          <a:r>
            <a:rPr lang="en-US" sz="1800" dirty="0"/>
            <a:t>BUR: inventory, mitigation, needs, support received</a:t>
          </a:r>
          <a:endParaRPr lang="en-SG" sz="1800" dirty="0"/>
        </a:p>
      </dgm:t>
    </dgm:pt>
    <dgm:pt modelId="{CD4AB03B-E1CD-4FE2-A41C-60BAA08C45F3}" type="parTrans" cxnId="{995B172E-01C7-4578-9A96-F34EAE4E217A}">
      <dgm:prSet/>
      <dgm:spPr/>
      <dgm:t>
        <a:bodyPr/>
        <a:lstStyle/>
        <a:p>
          <a:endParaRPr lang="en-SG"/>
        </a:p>
      </dgm:t>
    </dgm:pt>
    <dgm:pt modelId="{6B63A2D9-274E-421E-BC16-7C9AB900D659}" type="sibTrans" cxnId="{995B172E-01C7-4578-9A96-F34EAE4E217A}">
      <dgm:prSet/>
      <dgm:spPr/>
      <dgm:t>
        <a:bodyPr/>
        <a:lstStyle/>
        <a:p>
          <a:endParaRPr lang="en-SG"/>
        </a:p>
      </dgm:t>
    </dgm:pt>
    <dgm:pt modelId="{1DD8B7F3-948C-4800-8905-D996F7672992}">
      <dgm:prSet phldrT="[Text]"/>
      <dgm:spPr/>
      <dgm:t>
        <a:bodyPr/>
        <a:lstStyle/>
        <a:p>
          <a:r>
            <a:rPr lang="en-US" dirty="0"/>
            <a:t>ETF</a:t>
          </a:r>
          <a:endParaRPr lang="en-SG" dirty="0"/>
        </a:p>
      </dgm:t>
    </dgm:pt>
    <dgm:pt modelId="{B6F3BB97-F157-482D-9E61-6E64B13C6E89}" type="parTrans" cxnId="{96D801E4-EE13-409B-A848-1100B8100406}">
      <dgm:prSet/>
      <dgm:spPr/>
      <dgm:t>
        <a:bodyPr/>
        <a:lstStyle/>
        <a:p>
          <a:endParaRPr lang="en-SG"/>
        </a:p>
      </dgm:t>
    </dgm:pt>
    <dgm:pt modelId="{864D3C71-5462-4D9E-A495-8F989A6CC28F}" type="sibTrans" cxnId="{96D801E4-EE13-409B-A848-1100B8100406}">
      <dgm:prSet/>
      <dgm:spPr/>
      <dgm:t>
        <a:bodyPr/>
        <a:lstStyle/>
        <a:p>
          <a:endParaRPr lang="en-SG"/>
        </a:p>
      </dgm:t>
    </dgm:pt>
    <dgm:pt modelId="{DE8721D3-7404-4A77-96DA-F3B2FA305B2C}">
      <dgm:prSet phldrT="[Text]" custT="1"/>
      <dgm:spPr/>
      <dgm:t>
        <a:bodyPr/>
        <a:lstStyle/>
        <a:p>
          <a:r>
            <a:rPr lang="en-US" sz="1800" dirty="0"/>
            <a:t>Single reporting guidance for all countries </a:t>
          </a:r>
          <a:r>
            <a:rPr lang="en-US" sz="1800" dirty="0">
              <a:sym typeface="Wingdings" panose="05000000000000000000" pitchFamily="2" charset="2"/>
            </a:rPr>
            <a:t> flexibilities for developing countries</a:t>
          </a:r>
          <a:endParaRPr lang="en-SG" sz="1800" dirty="0"/>
        </a:p>
      </dgm:t>
    </dgm:pt>
    <dgm:pt modelId="{D81D37C7-B919-4C86-862D-52CEA73EDE39}" type="parTrans" cxnId="{FC761C5F-B7B9-486D-9F6A-8A3AF50432E0}">
      <dgm:prSet/>
      <dgm:spPr/>
      <dgm:t>
        <a:bodyPr/>
        <a:lstStyle/>
        <a:p>
          <a:endParaRPr lang="en-SG"/>
        </a:p>
      </dgm:t>
    </dgm:pt>
    <dgm:pt modelId="{8F842EB2-B6CA-4CC1-867C-54396CB0032F}" type="sibTrans" cxnId="{FC761C5F-B7B9-486D-9F6A-8A3AF50432E0}">
      <dgm:prSet/>
      <dgm:spPr/>
      <dgm:t>
        <a:bodyPr/>
        <a:lstStyle/>
        <a:p>
          <a:endParaRPr lang="en-SG"/>
        </a:p>
      </dgm:t>
    </dgm:pt>
    <dgm:pt modelId="{3BB3EC9F-7B83-45A6-8B02-A03993B28968}">
      <dgm:prSet phldrT="[Text]" custT="1"/>
      <dgm:spPr/>
      <dgm:t>
        <a:bodyPr/>
        <a:lstStyle/>
        <a:p>
          <a:r>
            <a:rPr lang="en-US" sz="1800" dirty="0"/>
            <a:t>TER: in-country review for 1</a:t>
          </a:r>
          <a:r>
            <a:rPr lang="en-US" sz="1800" baseline="30000" dirty="0"/>
            <a:t>st</a:t>
          </a:r>
          <a:r>
            <a:rPr lang="en-US" sz="1800" dirty="0"/>
            <a:t> BTR and at least 2 BTRs in 10 years (flexibilit</a:t>
          </a:r>
          <a:r>
            <a:rPr lang="en-US" sz="2000" dirty="0"/>
            <a:t>y to do centralized review)</a:t>
          </a:r>
          <a:endParaRPr lang="en-SG" sz="2000" dirty="0"/>
        </a:p>
      </dgm:t>
    </dgm:pt>
    <dgm:pt modelId="{F720228C-3CAD-4DEA-BF07-0F7E3915863F}" type="parTrans" cxnId="{CA6616A4-3E59-4B8E-8A9B-B4B0747113EC}">
      <dgm:prSet/>
      <dgm:spPr/>
      <dgm:t>
        <a:bodyPr/>
        <a:lstStyle/>
        <a:p>
          <a:endParaRPr lang="en-SG"/>
        </a:p>
      </dgm:t>
    </dgm:pt>
    <dgm:pt modelId="{346BA530-2BC8-4A3C-B673-DF38B4C8A290}" type="sibTrans" cxnId="{CA6616A4-3E59-4B8E-8A9B-B4B0747113EC}">
      <dgm:prSet/>
      <dgm:spPr/>
      <dgm:t>
        <a:bodyPr/>
        <a:lstStyle/>
        <a:p>
          <a:endParaRPr lang="en-SG"/>
        </a:p>
      </dgm:t>
    </dgm:pt>
    <dgm:pt modelId="{518AAB63-89A6-4A27-ACD4-AB0DC88CAA54}">
      <dgm:prSet phldrT="[Text]"/>
      <dgm:spPr/>
      <dgm:t>
        <a:bodyPr/>
        <a:lstStyle/>
        <a:p>
          <a:r>
            <a:rPr lang="en-US" dirty="0"/>
            <a:t>Implications</a:t>
          </a:r>
          <a:endParaRPr lang="en-SG" dirty="0"/>
        </a:p>
      </dgm:t>
    </dgm:pt>
    <dgm:pt modelId="{9D882CA0-6246-41EB-8B88-0A3765074F94}" type="parTrans" cxnId="{50FF7473-56CE-42E2-8F76-B779CB73C44B}">
      <dgm:prSet/>
      <dgm:spPr/>
      <dgm:t>
        <a:bodyPr/>
        <a:lstStyle/>
        <a:p>
          <a:endParaRPr lang="en-SG"/>
        </a:p>
      </dgm:t>
    </dgm:pt>
    <dgm:pt modelId="{A4BA0162-EF5E-4A42-AC5C-0381ECD5D0F4}" type="sibTrans" cxnId="{50FF7473-56CE-42E2-8F76-B779CB73C44B}">
      <dgm:prSet/>
      <dgm:spPr/>
      <dgm:t>
        <a:bodyPr/>
        <a:lstStyle/>
        <a:p>
          <a:endParaRPr lang="en-SG"/>
        </a:p>
      </dgm:t>
    </dgm:pt>
    <dgm:pt modelId="{EB1F448C-2C98-4C1E-8AF2-63F44BADB664}">
      <dgm:prSet phldrT="[Text]" custT="1"/>
      <dgm:spPr/>
      <dgm:t>
        <a:bodyPr/>
        <a:lstStyle/>
        <a:p>
          <a:r>
            <a:rPr lang="en-US" sz="1800" dirty="0"/>
            <a:t>Reflecting flexibilities such as capacity constraints, time frames for improvement, improvement plan</a:t>
          </a:r>
          <a:endParaRPr lang="en-SG" sz="1800" dirty="0"/>
        </a:p>
      </dgm:t>
    </dgm:pt>
    <dgm:pt modelId="{2225167B-D7B6-4D2A-9361-84E5898DC428}" type="parTrans" cxnId="{1BD775B0-3175-48D4-A250-56203BD2BFF4}">
      <dgm:prSet/>
      <dgm:spPr/>
      <dgm:t>
        <a:bodyPr/>
        <a:lstStyle/>
        <a:p>
          <a:endParaRPr lang="en-SG"/>
        </a:p>
      </dgm:t>
    </dgm:pt>
    <dgm:pt modelId="{9EB15E1D-FAB1-45DD-8463-9D1686005A33}" type="sibTrans" cxnId="{1BD775B0-3175-48D4-A250-56203BD2BFF4}">
      <dgm:prSet/>
      <dgm:spPr/>
      <dgm:t>
        <a:bodyPr/>
        <a:lstStyle/>
        <a:p>
          <a:endParaRPr lang="en-SG"/>
        </a:p>
      </dgm:t>
    </dgm:pt>
    <dgm:pt modelId="{736E3420-FEDE-417B-A584-64FB362E257E}">
      <dgm:prSet phldrT="[Text]" custT="1"/>
      <dgm:spPr/>
      <dgm:t>
        <a:bodyPr/>
        <a:lstStyle/>
        <a:p>
          <a:r>
            <a:rPr lang="en-US" sz="1800" dirty="0"/>
            <a:t>Reporting climate change impacts, adaptation actions, and provision of support</a:t>
          </a:r>
          <a:endParaRPr lang="en-SG" sz="1800" dirty="0"/>
        </a:p>
      </dgm:t>
    </dgm:pt>
    <dgm:pt modelId="{C5CF73C5-7F1A-4E50-8C84-4402BBFA182C}" type="parTrans" cxnId="{DA4538A8-FF1E-42F0-A0B9-2E5C9BB3E139}">
      <dgm:prSet/>
      <dgm:spPr/>
      <dgm:t>
        <a:bodyPr/>
        <a:lstStyle/>
        <a:p>
          <a:endParaRPr lang="en-SG"/>
        </a:p>
      </dgm:t>
    </dgm:pt>
    <dgm:pt modelId="{3631F331-4BDB-4C6C-BBA4-C21B63F5C52B}" type="sibTrans" cxnId="{DA4538A8-FF1E-42F0-A0B9-2E5C9BB3E139}">
      <dgm:prSet/>
      <dgm:spPr/>
      <dgm:t>
        <a:bodyPr/>
        <a:lstStyle/>
        <a:p>
          <a:endParaRPr lang="en-SG"/>
        </a:p>
      </dgm:t>
    </dgm:pt>
    <dgm:pt modelId="{586C4E86-6922-4A55-A2BB-3878B123D5ED}">
      <dgm:prSet phldrT="[Text]" custT="1"/>
      <dgm:spPr/>
      <dgm:t>
        <a:bodyPr/>
        <a:lstStyle/>
        <a:p>
          <a:r>
            <a:rPr lang="en-US" sz="1800" dirty="0"/>
            <a:t>TA: centralized review</a:t>
          </a:r>
          <a:endParaRPr lang="en-SG" sz="1800" dirty="0"/>
        </a:p>
      </dgm:t>
    </dgm:pt>
    <dgm:pt modelId="{EE4C2FDF-1415-42A6-8CAE-A4C9B6AD90CC}" type="parTrans" cxnId="{00B6B457-5C31-425A-AA1E-6C09208B9F07}">
      <dgm:prSet/>
      <dgm:spPr/>
      <dgm:t>
        <a:bodyPr/>
        <a:lstStyle/>
        <a:p>
          <a:endParaRPr lang="en-SG"/>
        </a:p>
      </dgm:t>
    </dgm:pt>
    <dgm:pt modelId="{3176849B-42DA-4FC7-9F3D-BA8BB5DFCCD7}" type="sibTrans" cxnId="{00B6B457-5C31-425A-AA1E-6C09208B9F07}">
      <dgm:prSet/>
      <dgm:spPr/>
      <dgm:t>
        <a:bodyPr/>
        <a:lstStyle/>
        <a:p>
          <a:endParaRPr lang="en-SG"/>
        </a:p>
      </dgm:t>
    </dgm:pt>
    <dgm:pt modelId="{95AC625F-D209-444B-8614-CCAF2450A01B}">
      <dgm:prSet phldrT="[Text]" custT="1"/>
      <dgm:spPr/>
      <dgm:t>
        <a:bodyPr/>
        <a:lstStyle/>
        <a:p>
          <a:r>
            <a:rPr lang="en-US" sz="1800" dirty="0"/>
            <a:t>BTR: inventory, tracking progress (mitigation), impacts and adaptation, support provided and mobilized, needs and support received, flexibilities</a:t>
          </a:r>
          <a:endParaRPr lang="en-SG" sz="1800" dirty="0"/>
        </a:p>
      </dgm:t>
    </dgm:pt>
    <dgm:pt modelId="{713FB252-D78A-48BD-8BFA-E607066FA7EB}" type="parTrans" cxnId="{CAB20FEF-AA28-4423-9278-BDA39A7A75BE}">
      <dgm:prSet/>
      <dgm:spPr/>
      <dgm:t>
        <a:bodyPr/>
        <a:lstStyle/>
        <a:p>
          <a:endParaRPr lang="en-SG"/>
        </a:p>
      </dgm:t>
    </dgm:pt>
    <dgm:pt modelId="{9E5F00AD-B8DD-42B7-B87D-CC0C3A7AE3B6}" type="sibTrans" cxnId="{CAB20FEF-AA28-4423-9278-BDA39A7A75BE}">
      <dgm:prSet/>
      <dgm:spPr/>
      <dgm:t>
        <a:bodyPr/>
        <a:lstStyle/>
        <a:p>
          <a:endParaRPr lang="en-SG"/>
        </a:p>
      </dgm:t>
    </dgm:pt>
    <dgm:pt modelId="{A24C83AC-B20B-4F13-B29D-C9971D3F5ABD}">
      <dgm:prSet phldrT="[Text]" custT="1"/>
      <dgm:spPr/>
      <dgm:t>
        <a:bodyPr/>
        <a:lstStyle/>
        <a:p>
          <a:r>
            <a:rPr lang="en-US" sz="1800" dirty="0"/>
            <a:t>Preparation for in-country review, supplying reviewers</a:t>
          </a:r>
          <a:endParaRPr lang="en-SG" sz="1800" dirty="0"/>
        </a:p>
      </dgm:t>
    </dgm:pt>
    <dgm:pt modelId="{225DAB56-B924-471C-B82F-9E66E3E729D4}" type="parTrans" cxnId="{3A701536-2ECF-42F0-B2AA-DE6A1981AB10}">
      <dgm:prSet/>
      <dgm:spPr/>
      <dgm:t>
        <a:bodyPr/>
        <a:lstStyle/>
        <a:p>
          <a:endParaRPr lang="en-SG"/>
        </a:p>
      </dgm:t>
    </dgm:pt>
    <dgm:pt modelId="{5FA4241B-6559-4057-A5F0-97AFEE8D6012}" type="sibTrans" cxnId="{3A701536-2ECF-42F0-B2AA-DE6A1981AB10}">
      <dgm:prSet/>
      <dgm:spPr/>
      <dgm:t>
        <a:bodyPr/>
        <a:lstStyle/>
        <a:p>
          <a:endParaRPr lang="en-SG"/>
        </a:p>
      </dgm:t>
    </dgm:pt>
    <dgm:pt modelId="{7519D179-1766-4433-8F3B-FF489268189D}">
      <dgm:prSet phldrT="[Text]" custT="1"/>
      <dgm:spPr/>
      <dgm:t>
        <a:bodyPr/>
        <a:lstStyle/>
        <a:p>
          <a:endParaRPr lang="en-SG" sz="1800" dirty="0"/>
        </a:p>
      </dgm:t>
    </dgm:pt>
    <dgm:pt modelId="{B3D8A39A-CADB-4FD8-9F1F-B0E11D0EAF19}" type="parTrans" cxnId="{57E948D6-BDEF-452D-9D0C-0B8DEF85118B}">
      <dgm:prSet/>
      <dgm:spPr/>
      <dgm:t>
        <a:bodyPr/>
        <a:lstStyle/>
        <a:p>
          <a:endParaRPr lang="en-SG"/>
        </a:p>
      </dgm:t>
    </dgm:pt>
    <dgm:pt modelId="{0644AF45-C40B-45C7-A860-94FCE8460AB8}" type="sibTrans" cxnId="{57E948D6-BDEF-452D-9D0C-0B8DEF85118B}">
      <dgm:prSet/>
      <dgm:spPr/>
      <dgm:t>
        <a:bodyPr/>
        <a:lstStyle/>
        <a:p>
          <a:endParaRPr lang="en-SG"/>
        </a:p>
      </dgm:t>
    </dgm:pt>
    <dgm:pt modelId="{BBB203E7-F05B-4962-99DC-7844F24C4340}">
      <dgm:prSet phldrT="[Text]" custT="1"/>
      <dgm:spPr/>
      <dgm:t>
        <a:bodyPr/>
        <a:lstStyle/>
        <a:p>
          <a:endParaRPr lang="en-SG" sz="1800" dirty="0"/>
        </a:p>
      </dgm:t>
    </dgm:pt>
    <dgm:pt modelId="{E81234FF-1BF6-4D4F-AF41-3C7DA5624CB1}" type="parTrans" cxnId="{8F114D92-38A1-49A0-BA1A-CA11580A6124}">
      <dgm:prSet/>
      <dgm:spPr/>
      <dgm:t>
        <a:bodyPr/>
        <a:lstStyle/>
        <a:p>
          <a:endParaRPr lang="en-SG"/>
        </a:p>
      </dgm:t>
    </dgm:pt>
    <dgm:pt modelId="{B961F5CA-38BD-4162-8BE7-E66C588F0CAF}" type="sibTrans" cxnId="{8F114D92-38A1-49A0-BA1A-CA11580A6124}">
      <dgm:prSet/>
      <dgm:spPr/>
      <dgm:t>
        <a:bodyPr/>
        <a:lstStyle/>
        <a:p>
          <a:endParaRPr lang="en-SG"/>
        </a:p>
      </dgm:t>
    </dgm:pt>
    <dgm:pt modelId="{63192695-9ED1-4F16-98EE-A0C11A8B3334}">
      <dgm:prSet phldrT="[Text]" custT="1"/>
      <dgm:spPr/>
      <dgm:t>
        <a:bodyPr/>
        <a:lstStyle/>
        <a:p>
          <a:endParaRPr lang="en-SG" sz="1800" dirty="0"/>
        </a:p>
      </dgm:t>
    </dgm:pt>
    <dgm:pt modelId="{40E94D4E-45CC-4FF4-89E5-CF7056ABED00}" type="parTrans" cxnId="{3D09FEC1-9CCB-4A81-98A1-8D0CC8F0E9EE}">
      <dgm:prSet/>
      <dgm:spPr/>
      <dgm:t>
        <a:bodyPr/>
        <a:lstStyle/>
        <a:p>
          <a:endParaRPr lang="en-SG"/>
        </a:p>
      </dgm:t>
    </dgm:pt>
    <dgm:pt modelId="{EB5A21C4-1F9E-4F07-A926-B5000ACAE48C}" type="sibTrans" cxnId="{3D09FEC1-9CCB-4A81-98A1-8D0CC8F0E9EE}">
      <dgm:prSet/>
      <dgm:spPr/>
      <dgm:t>
        <a:bodyPr/>
        <a:lstStyle/>
        <a:p>
          <a:endParaRPr lang="en-SG"/>
        </a:p>
      </dgm:t>
    </dgm:pt>
    <dgm:pt modelId="{EB451D7C-E8BF-4F28-B397-DB671E9BA358}">
      <dgm:prSet phldrT="[Text]" custT="1"/>
      <dgm:spPr/>
      <dgm:t>
        <a:bodyPr/>
        <a:lstStyle/>
        <a:p>
          <a:endParaRPr lang="en-SG" sz="1800" dirty="0"/>
        </a:p>
      </dgm:t>
    </dgm:pt>
    <dgm:pt modelId="{69FDD91E-7046-4A05-B696-F3CD81DC885F}" type="parTrans" cxnId="{52422D5B-DF31-4C80-BC06-41D4EDF96894}">
      <dgm:prSet/>
      <dgm:spPr/>
      <dgm:t>
        <a:bodyPr/>
        <a:lstStyle/>
        <a:p>
          <a:endParaRPr lang="en-SG"/>
        </a:p>
      </dgm:t>
    </dgm:pt>
    <dgm:pt modelId="{5978BB73-7FBB-49B5-890B-B0E09D651FEB}" type="sibTrans" cxnId="{52422D5B-DF31-4C80-BC06-41D4EDF96894}">
      <dgm:prSet/>
      <dgm:spPr/>
      <dgm:t>
        <a:bodyPr/>
        <a:lstStyle/>
        <a:p>
          <a:endParaRPr lang="en-SG"/>
        </a:p>
      </dgm:t>
    </dgm:pt>
    <dgm:pt modelId="{C95CCEE9-CAA4-4935-916A-AC28820A085D}">
      <dgm:prSet phldrT="[Text]" custT="1"/>
      <dgm:spPr/>
      <dgm:t>
        <a:bodyPr/>
        <a:lstStyle/>
        <a:p>
          <a:endParaRPr lang="en-SG" sz="1800" dirty="0"/>
        </a:p>
      </dgm:t>
    </dgm:pt>
    <dgm:pt modelId="{4D2BA844-47FC-4645-93FE-A1DC441629EF}" type="parTrans" cxnId="{C6F645D0-234F-4785-A8E4-1EF26910CEAF}">
      <dgm:prSet/>
      <dgm:spPr/>
      <dgm:t>
        <a:bodyPr/>
        <a:lstStyle/>
        <a:p>
          <a:endParaRPr lang="en-SG"/>
        </a:p>
      </dgm:t>
    </dgm:pt>
    <dgm:pt modelId="{D9DDAD38-1190-4517-979C-4C3D5AA071C9}" type="sibTrans" cxnId="{C6F645D0-234F-4785-A8E4-1EF26910CEAF}">
      <dgm:prSet/>
      <dgm:spPr/>
      <dgm:t>
        <a:bodyPr/>
        <a:lstStyle/>
        <a:p>
          <a:endParaRPr lang="en-SG"/>
        </a:p>
      </dgm:t>
    </dgm:pt>
    <dgm:pt modelId="{F1FB87C4-ACC1-468F-AC61-82CBA467B32B}">
      <dgm:prSet phldrT="[Text]" custT="1"/>
      <dgm:spPr/>
      <dgm:t>
        <a:bodyPr/>
        <a:lstStyle/>
        <a:p>
          <a:endParaRPr lang="en-SG" sz="1800" dirty="0"/>
        </a:p>
      </dgm:t>
    </dgm:pt>
    <dgm:pt modelId="{2656E945-6BAC-459E-A506-3D57858C9771}" type="parTrans" cxnId="{77AA94D3-AD5D-42AB-B866-A232B8D8B991}">
      <dgm:prSet/>
      <dgm:spPr/>
      <dgm:t>
        <a:bodyPr/>
        <a:lstStyle/>
        <a:p>
          <a:endParaRPr lang="en-SG"/>
        </a:p>
      </dgm:t>
    </dgm:pt>
    <dgm:pt modelId="{CCA69623-C060-444E-9972-749EE13DCD0A}" type="sibTrans" cxnId="{77AA94D3-AD5D-42AB-B866-A232B8D8B991}">
      <dgm:prSet/>
      <dgm:spPr/>
      <dgm:t>
        <a:bodyPr/>
        <a:lstStyle/>
        <a:p>
          <a:endParaRPr lang="en-SG"/>
        </a:p>
      </dgm:t>
    </dgm:pt>
    <dgm:pt modelId="{BD196694-442A-4943-9843-85B7EE4A40B2}">
      <dgm:prSet phldrT="[Text]" custT="1"/>
      <dgm:spPr/>
      <dgm:t>
        <a:bodyPr/>
        <a:lstStyle/>
        <a:p>
          <a:endParaRPr lang="en-SG" sz="1800" dirty="0"/>
        </a:p>
      </dgm:t>
    </dgm:pt>
    <dgm:pt modelId="{3ADB1333-148E-4548-88DB-E289E2DD8913}" type="parTrans" cxnId="{331C5BB1-6E5E-4D84-A46C-7604E9A964D1}">
      <dgm:prSet/>
      <dgm:spPr/>
      <dgm:t>
        <a:bodyPr/>
        <a:lstStyle/>
        <a:p>
          <a:endParaRPr lang="en-SG"/>
        </a:p>
      </dgm:t>
    </dgm:pt>
    <dgm:pt modelId="{8B31E196-59D5-4590-A874-9F8A73C26B89}" type="sibTrans" cxnId="{331C5BB1-6E5E-4D84-A46C-7604E9A964D1}">
      <dgm:prSet/>
      <dgm:spPr/>
      <dgm:t>
        <a:bodyPr/>
        <a:lstStyle/>
        <a:p>
          <a:endParaRPr lang="en-SG"/>
        </a:p>
      </dgm:t>
    </dgm:pt>
    <dgm:pt modelId="{6A6B9BFE-4B2D-406B-AE41-EECDF90D7E7F}">
      <dgm:prSet phldrT="[Text]" custT="1"/>
      <dgm:spPr/>
      <dgm:t>
        <a:bodyPr/>
        <a:lstStyle/>
        <a:p>
          <a:endParaRPr lang="en-SG" sz="1800" dirty="0"/>
        </a:p>
      </dgm:t>
    </dgm:pt>
    <dgm:pt modelId="{8890BEA3-ADEC-400C-B35C-D9C8DDE7148F}" type="parTrans" cxnId="{8775CC6B-0618-45D8-B45F-201BCC42011B}">
      <dgm:prSet/>
      <dgm:spPr/>
      <dgm:t>
        <a:bodyPr/>
        <a:lstStyle/>
        <a:p>
          <a:endParaRPr lang="en-SG"/>
        </a:p>
      </dgm:t>
    </dgm:pt>
    <dgm:pt modelId="{A8CBB270-880B-424D-B3C1-73C62CACFC4E}" type="sibTrans" cxnId="{8775CC6B-0618-45D8-B45F-201BCC42011B}">
      <dgm:prSet/>
      <dgm:spPr/>
      <dgm:t>
        <a:bodyPr/>
        <a:lstStyle/>
        <a:p>
          <a:endParaRPr lang="en-SG"/>
        </a:p>
      </dgm:t>
    </dgm:pt>
    <dgm:pt modelId="{786404BA-9E75-4788-930D-347880FC68F6}">
      <dgm:prSet phldrT="[Text]" custT="1"/>
      <dgm:spPr/>
      <dgm:t>
        <a:bodyPr/>
        <a:lstStyle/>
        <a:p>
          <a:endParaRPr lang="en-SG" sz="1800" dirty="0"/>
        </a:p>
      </dgm:t>
    </dgm:pt>
    <dgm:pt modelId="{AADA3149-3E13-4371-8459-31BEDE3A29F1}" type="parTrans" cxnId="{D8D0E4FD-403B-4D57-9E98-BBA4B00EB186}">
      <dgm:prSet/>
      <dgm:spPr/>
      <dgm:t>
        <a:bodyPr/>
        <a:lstStyle/>
        <a:p>
          <a:endParaRPr lang="en-SG"/>
        </a:p>
      </dgm:t>
    </dgm:pt>
    <dgm:pt modelId="{080FFD34-5104-4C60-ADFA-1422EA2CA166}" type="sibTrans" cxnId="{D8D0E4FD-403B-4D57-9E98-BBA4B00EB186}">
      <dgm:prSet/>
      <dgm:spPr/>
      <dgm:t>
        <a:bodyPr/>
        <a:lstStyle/>
        <a:p>
          <a:endParaRPr lang="en-SG"/>
        </a:p>
      </dgm:t>
    </dgm:pt>
    <dgm:pt modelId="{4911E662-8C26-4C23-810F-A74CBE333706}">
      <dgm:prSet phldrT="[Text]" custT="1"/>
      <dgm:spPr/>
      <dgm:t>
        <a:bodyPr/>
        <a:lstStyle/>
        <a:p>
          <a:endParaRPr lang="en-SG" sz="1800" dirty="0"/>
        </a:p>
      </dgm:t>
    </dgm:pt>
    <dgm:pt modelId="{212C1814-C36F-4E53-8127-DDF5CC5BE973}" type="parTrans" cxnId="{758C2E20-DA1F-4AE9-B5D8-7BDFDD50BF6A}">
      <dgm:prSet/>
      <dgm:spPr/>
      <dgm:t>
        <a:bodyPr/>
        <a:lstStyle/>
        <a:p>
          <a:endParaRPr lang="en-SG"/>
        </a:p>
      </dgm:t>
    </dgm:pt>
    <dgm:pt modelId="{946D98D8-296B-4A19-8938-E16B6EA32247}" type="sibTrans" cxnId="{758C2E20-DA1F-4AE9-B5D8-7BDFDD50BF6A}">
      <dgm:prSet/>
      <dgm:spPr/>
      <dgm:t>
        <a:bodyPr/>
        <a:lstStyle/>
        <a:p>
          <a:endParaRPr lang="en-SG"/>
        </a:p>
      </dgm:t>
    </dgm:pt>
    <dgm:pt modelId="{B4666368-AB67-4FC9-81A3-C316C6DC2D7D}">
      <dgm:prSet phldrT="[Text]" custT="1"/>
      <dgm:spPr/>
      <dgm:t>
        <a:bodyPr/>
        <a:lstStyle/>
        <a:p>
          <a:endParaRPr lang="en-SG" sz="1800" dirty="0"/>
        </a:p>
      </dgm:t>
    </dgm:pt>
    <dgm:pt modelId="{048DE264-2EC8-465F-8A8F-B3547448F148}" type="parTrans" cxnId="{4204F0C7-02B2-4CF0-8603-C5D0EC440B3C}">
      <dgm:prSet/>
      <dgm:spPr/>
      <dgm:t>
        <a:bodyPr/>
        <a:lstStyle/>
        <a:p>
          <a:endParaRPr lang="en-SG"/>
        </a:p>
      </dgm:t>
    </dgm:pt>
    <dgm:pt modelId="{6CA24426-8446-474B-B251-7CF74697CA50}" type="sibTrans" cxnId="{4204F0C7-02B2-4CF0-8603-C5D0EC440B3C}">
      <dgm:prSet/>
      <dgm:spPr/>
      <dgm:t>
        <a:bodyPr/>
        <a:lstStyle/>
        <a:p>
          <a:endParaRPr lang="en-SG"/>
        </a:p>
      </dgm:t>
    </dgm:pt>
    <dgm:pt modelId="{F1B2A673-62D8-4D68-BC80-245ECFD34AD5}">
      <dgm:prSet phldrT="[Text]" custT="1"/>
      <dgm:spPr/>
      <dgm:t>
        <a:bodyPr/>
        <a:lstStyle/>
        <a:p>
          <a:endParaRPr lang="en-SG" sz="1800" dirty="0"/>
        </a:p>
      </dgm:t>
    </dgm:pt>
    <dgm:pt modelId="{A008D113-8A69-4268-ADBF-846E3BB0552C}" type="parTrans" cxnId="{6114FC25-2180-443E-A482-2099FD8DE4AD}">
      <dgm:prSet/>
      <dgm:spPr/>
      <dgm:t>
        <a:bodyPr/>
        <a:lstStyle/>
        <a:p>
          <a:endParaRPr lang="en-SG"/>
        </a:p>
      </dgm:t>
    </dgm:pt>
    <dgm:pt modelId="{F313CA1B-495A-45F8-895A-F692C7629768}" type="sibTrans" cxnId="{6114FC25-2180-443E-A482-2099FD8DE4AD}">
      <dgm:prSet/>
      <dgm:spPr/>
      <dgm:t>
        <a:bodyPr/>
        <a:lstStyle/>
        <a:p>
          <a:endParaRPr lang="en-SG"/>
        </a:p>
      </dgm:t>
    </dgm:pt>
    <dgm:pt modelId="{2EB8DCF4-16AE-480E-A746-03BA0A60B674}">
      <dgm:prSet phldrT="[Text]" custT="1"/>
      <dgm:spPr/>
      <dgm:t>
        <a:bodyPr/>
        <a:lstStyle/>
        <a:p>
          <a:endParaRPr lang="en-SG" sz="1800" dirty="0"/>
        </a:p>
      </dgm:t>
    </dgm:pt>
    <dgm:pt modelId="{565D2F4D-5E0B-47E1-B378-610414F40064}" type="parTrans" cxnId="{7118E70B-5FAB-469A-AEE3-E2A3DDADBC0A}">
      <dgm:prSet/>
      <dgm:spPr/>
      <dgm:t>
        <a:bodyPr/>
        <a:lstStyle/>
        <a:p>
          <a:endParaRPr lang="en-SG"/>
        </a:p>
      </dgm:t>
    </dgm:pt>
    <dgm:pt modelId="{AC214622-5615-4FEC-9B1A-5454848DD882}" type="sibTrans" cxnId="{7118E70B-5FAB-469A-AEE3-E2A3DDADBC0A}">
      <dgm:prSet/>
      <dgm:spPr/>
      <dgm:t>
        <a:bodyPr/>
        <a:lstStyle/>
        <a:p>
          <a:endParaRPr lang="en-SG"/>
        </a:p>
      </dgm:t>
    </dgm:pt>
    <dgm:pt modelId="{F48E6300-8B79-49B5-AC20-3C04962665F0}">
      <dgm:prSet phldrT="[Text]" custT="1"/>
      <dgm:spPr/>
      <dgm:t>
        <a:bodyPr/>
        <a:lstStyle/>
        <a:p>
          <a:endParaRPr lang="en-SG" sz="1800" dirty="0"/>
        </a:p>
      </dgm:t>
    </dgm:pt>
    <dgm:pt modelId="{3541743F-D6E2-4A5F-9A63-47706C2DBD6A}" type="parTrans" cxnId="{2EEE704E-F782-4745-BC8F-15B419DD4F8A}">
      <dgm:prSet/>
      <dgm:spPr/>
      <dgm:t>
        <a:bodyPr/>
        <a:lstStyle/>
        <a:p>
          <a:endParaRPr lang="en-SG"/>
        </a:p>
      </dgm:t>
    </dgm:pt>
    <dgm:pt modelId="{FCAD87DF-ADD0-4DE6-866B-FE83DB3C14A5}" type="sibTrans" cxnId="{2EEE704E-F782-4745-BC8F-15B419DD4F8A}">
      <dgm:prSet/>
      <dgm:spPr/>
      <dgm:t>
        <a:bodyPr/>
        <a:lstStyle/>
        <a:p>
          <a:endParaRPr lang="en-SG"/>
        </a:p>
      </dgm:t>
    </dgm:pt>
    <dgm:pt modelId="{EC6F6695-6665-4386-9449-3F9E69382915}">
      <dgm:prSet phldrT="[Text]" custT="1"/>
      <dgm:spPr/>
      <dgm:t>
        <a:bodyPr/>
        <a:lstStyle/>
        <a:p>
          <a:endParaRPr lang="en-SG" sz="1800" dirty="0"/>
        </a:p>
      </dgm:t>
    </dgm:pt>
    <dgm:pt modelId="{866EC136-438C-4E16-AE99-FA4F48CDC8C5}" type="parTrans" cxnId="{7E7F2E91-F388-4FA7-8456-6DFCA5C425D4}">
      <dgm:prSet/>
      <dgm:spPr/>
      <dgm:t>
        <a:bodyPr/>
        <a:lstStyle/>
        <a:p>
          <a:endParaRPr lang="en-SG"/>
        </a:p>
      </dgm:t>
    </dgm:pt>
    <dgm:pt modelId="{951CC0B4-322E-41BE-99B9-D09FA97D9BD0}" type="sibTrans" cxnId="{7E7F2E91-F388-4FA7-8456-6DFCA5C425D4}">
      <dgm:prSet/>
      <dgm:spPr/>
      <dgm:t>
        <a:bodyPr/>
        <a:lstStyle/>
        <a:p>
          <a:endParaRPr lang="en-SG"/>
        </a:p>
      </dgm:t>
    </dgm:pt>
    <dgm:pt modelId="{D5609233-D7C4-4FEA-A3C6-04CDBA227C63}" type="pres">
      <dgm:prSet presAssocID="{AA7466B8-E0F4-4D56-85F9-FEE7FA9BD6C3}" presName="Name0" presStyleCnt="0">
        <dgm:presLayoutVars>
          <dgm:dir/>
          <dgm:animLvl val="lvl"/>
          <dgm:resizeHandles val="exact"/>
        </dgm:presLayoutVars>
      </dgm:prSet>
      <dgm:spPr/>
    </dgm:pt>
    <dgm:pt modelId="{D01DD518-38D6-4CA5-8FC4-E1EDFD205BE5}" type="pres">
      <dgm:prSet presAssocID="{18156F3B-BC82-4588-B7F4-0AB68C433DE9}" presName="composite" presStyleCnt="0"/>
      <dgm:spPr/>
    </dgm:pt>
    <dgm:pt modelId="{18AABE91-0EA9-47FE-80C6-168398AFC4FD}" type="pres">
      <dgm:prSet presAssocID="{18156F3B-BC82-4588-B7F4-0AB68C433DE9}" presName="parTx" presStyleLbl="alignNode1" presStyleIdx="0" presStyleCnt="3" custLinFactNeighborX="-103" custLinFactNeighborY="-2790">
        <dgm:presLayoutVars>
          <dgm:chMax val="0"/>
          <dgm:chPref val="0"/>
          <dgm:bulletEnabled val="1"/>
        </dgm:presLayoutVars>
      </dgm:prSet>
      <dgm:spPr/>
    </dgm:pt>
    <dgm:pt modelId="{460D54C1-1278-4E24-B2D7-2D2D05FC4F4C}" type="pres">
      <dgm:prSet presAssocID="{18156F3B-BC82-4588-B7F4-0AB68C433DE9}" presName="desTx" presStyleLbl="alignAccFollowNode1" presStyleIdx="0" presStyleCnt="3">
        <dgm:presLayoutVars>
          <dgm:bulletEnabled val="1"/>
        </dgm:presLayoutVars>
      </dgm:prSet>
      <dgm:spPr/>
    </dgm:pt>
    <dgm:pt modelId="{51AE5DA6-40CF-4FD9-9264-0AD280F1BC49}" type="pres">
      <dgm:prSet presAssocID="{C839DCF7-122B-49C9-B0C7-52A21A025968}" presName="space" presStyleCnt="0"/>
      <dgm:spPr/>
    </dgm:pt>
    <dgm:pt modelId="{10313862-51F0-425F-B25A-98AD299F9A9D}" type="pres">
      <dgm:prSet presAssocID="{1DD8B7F3-948C-4800-8905-D996F7672992}" presName="composite" presStyleCnt="0"/>
      <dgm:spPr/>
    </dgm:pt>
    <dgm:pt modelId="{CF5DF09A-A99C-4009-9619-FCA59F150F5F}" type="pres">
      <dgm:prSet presAssocID="{1DD8B7F3-948C-4800-8905-D996F7672992}" presName="parTx" presStyleLbl="alignNode1" presStyleIdx="1" presStyleCnt="3">
        <dgm:presLayoutVars>
          <dgm:chMax val="0"/>
          <dgm:chPref val="0"/>
          <dgm:bulletEnabled val="1"/>
        </dgm:presLayoutVars>
      </dgm:prSet>
      <dgm:spPr/>
    </dgm:pt>
    <dgm:pt modelId="{68A25E1A-070A-4B96-A850-C374FCF0E57C}" type="pres">
      <dgm:prSet presAssocID="{1DD8B7F3-948C-4800-8905-D996F7672992}" presName="desTx" presStyleLbl="alignAccFollowNode1" presStyleIdx="1" presStyleCnt="3">
        <dgm:presLayoutVars>
          <dgm:bulletEnabled val="1"/>
        </dgm:presLayoutVars>
      </dgm:prSet>
      <dgm:spPr/>
    </dgm:pt>
    <dgm:pt modelId="{BE695023-A08E-4B9B-8D87-3E2699854AF0}" type="pres">
      <dgm:prSet presAssocID="{864D3C71-5462-4D9E-A495-8F989A6CC28F}" presName="space" presStyleCnt="0"/>
      <dgm:spPr/>
    </dgm:pt>
    <dgm:pt modelId="{3C4B58E0-9619-4AB4-A77D-3F018A6EE061}" type="pres">
      <dgm:prSet presAssocID="{518AAB63-89A6-4A27-ACD4-AB0DC88CAA54}" presName="composite" presStyleCnt="0"/>
      <dgm:spPr/>
    </dgm:pt>
    <dgm:pt modelId="{7C5BA901-7179-4763-9C22-7121DD537B77}" type="pres">
      <dgm:prSet presAssocID="{518AAB63-89A6-4A27-ACD4-AB0DC88CAA54}" presName="parTx" presStyleLbl="alignNode1" presStyleIdx="2" presStyleCnt="3">
        <dgm:presLayoutVars>
          <dgm:chMax val="0"/>
          <dgm:chPref val="0"/>
          <dgm:bulletEnabled val="1"/>
        </dgm:presLayoutVars>
      </dgm:prSet>
      <dgm:spPr/>
    </dgm:pt>
    <dgm:pt modelId="{7016E72F-AD60-44E3-8DE4-7A7761878188}" type="pres">
      <dgm:prSet presAssocID="{518AAB63-89A6-4A27-ACD4-AB0DC88CAA54}" presName="desTx" presStyleLbl="alignAccFollowNode1" presStyleIdx="2" presStyleCnt="3">
        <dgm:presLayoutVars>
          <dgm:bulletEnabled val="1"/>
        </dgm:presLayoutVars>
      </dgm:prSet>
      <dgm:spPr/>
    </dgm:pt>
  </dgm:ptLst>
  <dgm:cxnLst>
    <dgm:cxn modelId="{7118E70B-5FAB-469A-AEE3-E2A3DDADBC0A}" srcId="{518AAB63-89A6-4A27-ACD4-AB0DC88CAA54}" destId="{2EB8DCF4-16AE-480E-A746-03BA0A60B674}" srcOrd="3" destOrd="0" parTransId="{565D2F4D-5E0B-47E1-B378-610414F40064}" sibTransId="{AC214622-5615-4FEC-9B1A-5454848DD882}"/>
    <dgm:cxn modelId="{32F60D0D-E170-43B7-A3AA-8C44062D94A7}" type="presOf" srcId="{63192695-9ED1-4F16-98EE-A0C11A8B3334}" destId="{460D54C1-1278-4E24-B2D7-2D2D05FC4F4C}" srcOrd="0" destOrd="4" presId="urn:microsoft.com/office/officeart/2005/8/layout/hList1"/>
    <dgm:cxn modelId="{11B8EE13-34C5-40EB-9737-03F796A2BA25}" type="presOf" srcId="{A24C83AC-B20B-4F13-B29D-C9971D3F5ABD}" destId="{7016E72F-AD60-44E3-8DE4-7A7761878188}" srcOrd="0" destOrd="7" presId="urn:microsoft.com/office/officeart/2005/8/layout/hList1"/>
    <dgm:cxn modelId="{8D009515-901E-4E03-A126-870F5C0C03C0}" srcId="{18156F3B-BC82-4588-B7F4-0AB68C433DE9}" destId="{1EDF9E67-3789-43BD-A52E-9D68A5D5A396}" srcOrd="0" destOrd="0" parTransId="{AE583580-0A16-4F6D-8667-BC81605C2C09}" sibTransId="{F61E83E7-6E2D-4ED3-BB7C-A17D52A8633B}"/>
    <dgm:cxn modelId="{2B4BC719-8454-4DC9-B8D6-93E2563E585F}" type="presOf" srcId="{BBB203E7-F05B-4962-99DC-7844F24C4340}" destId="{460D54C1-1278-4E24-B2D7-2D2D05FC4F4C}" srcOrd="0" destOrd="8" presId="urn:microsoft.com/office/officeart/2005/8/layout/hList1"/>
    <dgm:cxn modelId="{9A918E1A-4738-4A5E-A119-51919A83ADB3}" type="presOf" srcId="{1EDF9E67-3789-43BD-A52E-9D68A5D5A396}" destId="{460D54C1-1278-4E24-B2D7-2D2D05FC4F4C}" srcOrd="0" destOrd="0" presId="urn:microsoft.com/office/officeart/2005/8/layout/hList1"/>
    <dgm:cxn modelId="{B1B1941B-20FA-4BF7-9DC6-73F02790CF86}" type="presOf" srcId="{518AAB63-89A6-4A27-ACD4-AB0DC88CAA54}" destId="{7C5BA901-7179-4763-9C22-7121DD537B77}" srcOrd="0" destOrd="0" presId="urn:microsoft.com/office/officeart/2005/8/layout/hList1"/>
    <dgm:cxn modelId="{A0B9D71C-D6D9-475A-B6ED-5C7099A40506}" type="presOf" srcId="{B4666368-AB67-4FC9-81A3-C316C6DC2D7D}" destId="{7016E72F-AD60-44E3-8DE4-7A7761878188}" srcOrd="0" destOrd="1" presId="urn:microsoft.com/office/officeart/2005/8/layout/hList1"/>
    <dgm:cxn modelId="{7BA65B1F-28BD-43A6-9A4E-BF6EB69FBC0A}" type="presOf" srcId="{95AC625F-D209-444B-8614-CCAF2450A01B}" destId="{68A25E1A-070A-4B96-A850-C374FCF0E57C}" srcOrd="0" destOrd="2" presId="urn:microsoft.com/office/officeart/2005/8/layout/hList1"/>
    <dgm:cxn modelId="{758C2E20-DA1F-4AE9-B5D8-7BDFDD50BF6A}" srcId="{1DD8B7F3-948C-4800-8905-D996F7672992}" destId="{4911E662-8C26-4C23-810F-A74CBE333706}" srcOrd="4" destOrd="0" parTransId="{212C1814-C36F-4E53-8127-DDF5CC5BE973}" sibTransId="{946D98D8-296B-4A19-8938-E16B6EA32247}"/>
    <dgm:cxn modelId="{6114FC25-2180-443E-A482-2099FD8DE4AD}" srcId="{518AAB63-89A6-4A27-ACD4-AB0DC88CAA54}" destId="{F1B2A673-62D8-4D68-BC80-245ECFD34AD5}" srcOrd="6" destOrd="0" parTransId="{A008D113-8A69-4268-ADBF-846E3BB0552C}" sibTransId="{F313CA1B-495A-45F8-895A-F692C7629768}"/>
    <dgm:cxn modelId="{CC660F26-F978-4677-9439-D48AF98F19BD}" type="presOf" srcId="{6A6B9BFE-4B2D-406B-AE41-EECDF90D7E7F}" destId="{460D54C1-1278-4E24-B2D7-2D2D05FC4F4C}" srcOrd="0" destOrd="1" presId="urn:microsoft.com/office/officeart/2005/8/layout/hList1"/>
    <dgm:cxn modelId="{995B172E-01C7-4578-9A96-F34EAE4E217A}" srcId="{18156F3B-BC82-4588-B7F4-0AB68C433DE9}" destId="{73F70DB0-4DF1-40AD-8B0D-88BBD829569B}" srcOrd="3" destOrd="0" parTransId="{CD4AB03B-E1CD-4FE2-A41C-60BAA08C45F3}" sibTransId="{6B63A2D9-274E-421E-BC16-7C9AB900D659}"/>
    <dgm:cxn modelId="{97FA8730-4974-4982-8984-268A5FF77939}" srcId="{AA7466B8-E0F4-4D56-85F9-FEE7FA9BD6C3}" destId="{18156F3B-BC82-4588-B7F4-0AB68C433DE9}" srcOrd="0" destOrd="0" parTransId="{F7F3C5CA-0E5A-4D8F-A5F4-1402899D5409}" sibTransId="{C839DCF7-122B-49C9-B0C7-52A21A025968}"/>
    <dgm:cxn modelId="{3A701536-2ECF-42F0-B2AA-DE6A1981AB10}" srcId="{518AAB63-89A6-4A27-ACD4-AB0DC88CAA54}" destId="{A24C83AC-B20B-4F13-B29D-C9971D3F5ABD}" srcOrd="7" destOrd="0" parTransId="{225DAB56-B924-471C-B82F-9E66E3E729D4}" sibTransId="{5FA4241B-6559-4057-A5F0-97AFEE8D6012}"/>
    <dgm:cxn modelId="{C5D6E838-BA5B-45C7-96C2-D80AB2256424}" type="presOf" srcId="{1DD8B7F3-948C-4800-8905-D996F7672992}" destId="{CF5DF09A-A99C-4009-9619-FCA59F150F5F}" srcOrd="0" destOrd="0" presId="urn:microsoft.com/office/officeart/2005/8/layout/hList1"/>
    <dgm:cxn modelId="{1BA4343C-E579-4789-85B2-9008D97A0F48}" type="presOf" srcId="{2EB8DCF4-16AE-480E-A746-03BA0A60B674}" destId="{7016E72F-AD60-44E3-8DE4-7A7761878188}" srcOrd="0" destOrd="3" presId="urn:microsoft.com/office/officeart/2005/8/layout/hList1"/>
    <dgm:cxn modelId="{52422D5B-DF31-4C80-BC06-41D4EDF96894}" srcId="{18156F3B-BC82-4588-B7F4-0AB68C433DE9}" destId="{EB451D7C-E8BF-4F28-B397-DB671E9BA358}" srcOrd="5" destOrd="0" parTransId="{69FDD91E-7046-4A05-B696-F3CD81DC885F}" sibTransId="{5978BB73-7FBB-49B5-890B-B0E09D651FEB}"/>
    <dgm:cxn modelId="{DC19895E-1954-4CC0-8360-57239D3BDEED}" type="presOf" srcId="{C95CCEE9-CAA4-4935-916A-AC28820A085D}" destId="{460D54C1-1278-4E24-B2D7-2D2D05FC4F4C}" srcOrd="0" destOrd="6" presId="urn:microsoft.com/office/officeart/2005/8/layout/hList1"/>
    <dgm:cxn modelId="{FC761C5F-B7B9-486D-9F6A-8A3AF50432E0}" srcId="{1DD8B7F3-948C-4800-8905-D996F7672992}" destId="{DE8721D3-7404-4A77-96DA-F3B2FA305B2C}" srcOrd="0" destOrd="0" parTransId="{D81D37C7-B919-4C86-862D-52CEA73EDE39}" sibTransId="{8F842EB2-B6CA-4CC1-867C-54396CB0032F}"/>
    <dgm:cxn modelId="{01A4544B-8F8C-44BD-8F72-82E39AAD9F2C}" type="presOf" srcId="{F1B2A673-62D8-4D68-BC80-245ECFD34AD5}" destId="{7016E72F-AD60-44E3-8DE4-7A7761878188}" srcOrd="0" destOrd="6" presId="urn:microsoft.com/office/officeart/2005/8/layout/hList1"/>
    <dgm:cxn modelId="{8775CC6B-0618-45D8-B45F-201BCC42011B}" srcId="{18156F3B-BC82-4588-B7F4-0AB68C433DE9}" destId="{6A6B9BFE-4B2D-406B-AE41-EECDF90D7E7F}" srcOrd="1" destOrd="0" parTransId="{8890BEA3-ADEC-400C-B35C-D9C8DDE7148F}" sibTransId="{A8CBB270-880B-424D-B3C1-73C62CACFC4E}"/>
    <dgm:cxn modelId="{2EEE704E-F782-4745-BC8F-15B419DD4F8A}" srcId="{518AAB63-89A6-4A27-ACD4-AB0DC88CAA54}" destId="{F48E6300-8B79-49B5-AC20-3C04962665F0}" srcOrd="4" destOrd="0" parTransId="{3541743F-D6E2-4A5F-9A63-47706C2DBD6A}" sibTransId="{FCAD87DF-ADD0-4DE6-866B-FE83DB3C14A5}"/>
    <dgm:cxn modelId="{35996B70-8946-4D3F-837E-29FB0EB6358B}" type="presOf" srcId="{786404BA-9E75-4788-930D-347880FC68F6}" destId="{68A25E1A-070A-4B96-A850-C374FCF0E57C}" srcOrd="0" destOrd="3" presId="urn:microsoft.com/office/officeart/2005/8/layout/hList1"/>
    <dgm:cxn modelId="{B762A271-21C4-4A35-9DD3-7010758269EB}" type="presOf" srcId="{F1FB87C4-ACC1-468F-AC61-82CBA467B32B}" destId="{460D54C1-1278-4E24-B2D7-2D2D05FC4F4C}" srcOrd="0" destOrd="7" presId="urn:microsoft.com/office/officeart/2005/8/layout/hList1"/>
    <dgm:cxn modelId="{50FF7473-56CE-42E2-8F76-B779CB73C44B}" srcId="{AA7466B8-E0F4-4D56-85F9-FEE7FA9BD6C3}" destId="{518AAB63-89A6-4A27-ACD4-AB0DC88CAA54}" srcOrd="2" destOrd="0" parTransId="{9D882CA0-6246-41EB-8B88-0A3765074F94}" sibTransId="{A4BA0162-EF5E-4A42-AC5C-0381ECD5D0F4}"/>
    <dgm:cxn modelId="{47AB9D56-38FB-4A88-8527-7F07128B63D4}" type="presOf" srcId="{F48E6300-8B79-49B5-AC20-3C04962665F0}" destId="{7016E72F-AD60-44E3-8DE4-7A7761878188}" srcOrd="0" destOrd="4" presId="urn:microsoft.com/office/officeart/2005/8/layout/hList1"/>
    <dgm:cxn modelId="{AEF90877-30F1-4A68-AB30-3AADEE95C360}" type="presOf" srcId="{18156F3B-BC82-4588-B7F4-0AB68C433DE9}" destId="{18AABE91-0EA9-47FE-80C6-168398AFC4FD}" srcOrd="0" destOrd="0" presId="urn:microsoft.com/office/officeart/2005/8/layout/hList1"/>
    <dgm:cxn modelId="{00B6B457-5C31-425A-AA1E-6C09208B9F07}" srcId="{18156F3B-BC82-4588-B7F4-0AB68C433DE9}" destId="{586C4E86-6922-4A55-A2BB-3878B123D5ED}" srcOrd="9" destOrd="0" parTransId="{EE4C2FDF-1415-42A6-8CAE-A4C9B6AD90CC}" sibTransId="{3176849B-42DA-4FC7-9F3D-BA8BB5DFCCD7}"/>
    <dgm:cxn modelId="{1965D45A-778A-4198-8F59-84163C563CA7}" type="presOf" srcId="{73F70DB0-4DF1-40AD-8B0D-88BBD829569B}" destId="{460D54C1-1278-4E24-B2D7-2D2D05FC4F4C}" srcOrd="0" destOrd="3" presId="urn:microsoft.com/office/officeart/2005/8/layout/hList1"/>
    <dgm:cxn modelId="{7E7F2E91-F388-4FA7-8456-6DFCA5C425D4}" srcId="{518AAB63-89A6-4A27-ACD4-AB0DC88CAA54}" destId="{EC6F6695-6665-4386-9449-3F9E69382915}" srcOrd="5" destOrd="0" parTransId="{866EC136-438C-4E16-AE99-FA4F48CDC8C5}" sibTransId="{951CC0B4-322E-41BE-99B9-D09FA97D9BD0}"/>
    <dgm:cxn modelId="{8F114D92-38A1-49A0-BA1A-CA11580A6124}" srcId="{18156F3B-BC82-4588-B7F4-0AB68C433DE9}" destId="{BBB203E7-F05B-4962-99DC-7844F24C4340}" srcOrd="8" destOrd="0" parTransId="{E81234FF-1BF6-4D4F-AF41-3C7DA5624CB1}" sibTransId="{B961F5CA-38BD-4162-8BE7-E66C588F0CAF}"/>
    <dgm:cxn modelId="{A7514193-8646-456B-832D-204D045D072C}" type="presOf" srcId="{736E3420-FEDE-417B-A584-64FB362E257E}" destId="{7016E72F-AD60-44E3-8DE4-7A7761878188}" srcOrd="0" destOrd="2" presId="urn:microsoft.com/office/officeart/2005/8/layout/hList1"/>
    <dgm:cxn modelId="{A360E797-F63D-43DF-862F-EBE1D09E5681}" type="presOf" srcId="{3BB3EC9F-7B83-45A6-8B02-A03993B28968}" destId="{68A25E1A-070A-4B96-A850-C374FCF0E57C}" srcOrd="0" destOrd="5" presId="urn:microsoft.com/office/officeart/2005/8/layout/hList1"/>
    <dgm:cxn modelId="{4AC63898-B8F2-47FD-98DD-7B0D515E799D}" type="presOf" srcId="{AA7466B8-E0F4-4D56-85F9-FEE7FA9BD6C3}" destId="{D5609233-D7C4-4FEA-A3C6-04CDBA227C63}" srcOrd="0" destOrd="0" presId="urn:microsoft.com/office/officeart/2005/8/layout/hList1"/>
    <dgm:cxn modelId="{CA6616A4-3E59-4B8E-8A9B-B4B0747113EC}" srcId="{1DD8B7F3-948C-4800-8905-D996F7672992}" destId="{3BB3EC9F-7B83-45A6-8B02-A03993B28968}" srcOrd="5" destOrd="0" parTransId="{F720228C-3CAD-4DEA-BF07-0F7E3915863F}" sibTransId="{346BA530-2BC8-4A3C-B673-DF38B4C8A290}"/>
    <dgm:cxn modelId="{DA4538A8-FF1E-42F0-A0B9-2E5C9BB3E139}" srcId="{518AAB63-89A6-4A27-ACD4-AB0DC88CAA54}" destId="{736E3420-FEDE-417B-A584-64FB362E257E}" srcOrd="2" destOrd="0" parTransId="{C5CF73C5-7F1A-4E50-8C84-4402BBFA182C}" sibTransId="{3631F331-4BDB-4C6C-BBA4-C21B63F5C52B}"/>
    <dgm:cxn modelId="{1BD775B0-3175-48D4-A250-56203BD2BFF4}" srcId="{518AAB63-89A6-4A27-ACD4-AB0DC88CAA54}" destId="{EB1F448C-2C98-4C1E-8AF2-63F44BADB664}" srcOrd="0" destOrd="0" parTransId="{2225167B-D7B6-4D2A-9361-84E5898DC428}" sibTransId="{9EB15E1D-FAB1-45DD-8463-9D1686005A33}"/>
    <dgm:cxn modelId="{331C5BB1-6E5E-4D84-A46C-7604E9A964D1}" srcId="{1DD8B7F3-948C-4800-8905-D996F7672992}" destId="{BD196694-442A-4943-9843-85B7EE4A40B2}" srcOrd="1" destOrd="0" parTransId="{3ADB1333-148E-4548-88DB-E289E2DD8913}" sibTransId="{8B31E196-59D5-4590-A874-9F8A73C26B89}"/>
    <dgm:cxn modelId="{05AFFFBB-36C8-40F7-890A-98A73F6A1AAB}" type="presOf" srcId="{586C4E86-6922-4A55-A2BB-3878B123D5ED}" destId="{460D54C1-1278-4E24-B2D7-2D2D05FC4F4C}" srcOrd="0" destOrd="9" presId="urn:microsoft.com/office/officeart/2005/8/layout/hList1"/>
    <dgm:cxn modelId="{E41997C1-65A1-44F9-9C35-D9A5E8F02B7B}" type="presOf" srcId="{EC6F6695-6665-4386-9449-3F9E69382915}" destId="{7016E72F-AD60-44E3-8DE4-7A7761878188}" srcOrd="0" destOrd="5" presId="urn:microsoft.com/office/officeart/2005/8/layout/hList1"/>
    <dgm:cxn modelId="{3D09FEC1-9CCB-4A81-98A1-8D0CC8F0E9EE}" srcId="{18156F3B-BC82-4588-B7F4-0AB68C433DE9}" destId="{63192695-9ED1-4F16-98EE-A0C11A8B3334}" srcOrd="4" destOrd="0" parTransId="{40E94D4E-45CC-4FF4-89E5-CF7056ABED00}" sibTransId="{EB5A21C4-1F9E-4F07-A926-B5000ACAE48C}"/>
    <dgm:cxn modelId="{15E423C7-16C3-4D2C-9FB9-E1FD17B55334}" type="presOf" srcId="{EB451D7C-E8BF-4F28-B397-DB671E9BA358}" destId="{460D54C1-1278-4E24-B2D7-2D2D05FC4F4C}" srcOrd="0" destOrd="5" presId="urn:microsoft.com/office/officeart/2005/8/layout/hList1"/>
    <dgm:cxn modelId="{4204F0C7-02B2-4CF0-8603-C5D0EC440B3C}" srcId="{518AAB63-89A6-4A27-ACD4-AB0DC88CAA54}" destId="{B4666368-AB67-4FC9-81A3-C316C6DC2D7D}" srcOrd="1" destOrd="0" parTransId="{048DE264-2EC8-465F-8A8F-B3547448F148}" sibTransId="{6CA24426-8446-474B-B251-7CF74697CA50}"/>
    <dgm:cxn modelId="{C6F645D0-234F-4785-A8E4-1EF26910CEAF}" srcId="{18156F3B-BC82-4588-B7F4-0AB68C433DE9}" destId="{C95CCEE9-CAA4-4935-916A-AC28820A085D}" srcOrd="6" destOrd="0" parTransId="{4D2BA844-47FC-4645-93FE-A1DC441629EF}" sibTransId="{D9DDAD38-1190-4517-979C-4C3D5AA071C9}"/>
    <dgm:cxn modelId="{688071D3-16F2-49B1-9E78-5A3C6CF1578B}" type="presOf" srcId="{7519D179-1766-4433-8F3B-FF489268189D}" destId="{460D54C1-1278-4E24-B2D7-2D2D05FC4F4C}" srcOrd="0" destOrd="2" presId="urn:microsoft.com/office/officeart/2005/8/layout/hList1"/>
    <dgm:cxn modelId="{77AA94D3-AD5D-42AB-B866-A232B8D8B991}" srcId="{18156F3B-BC82-4588-B7F4-0AB68C433DE9}" destId="{F1FB87C4-ACC1-468F-AC61-82CBA467B32B}" srcOrd="7" destOrd="0" parTransId="{2656E945-6BAC-459E-A506-3D57858C9771}" sibTransId="{CCA69623-C060-444E-9972-749EE13DCD0A}"/>
    <dgm:cxn modelId="{57E948D6-BDEF-452D-9D0C-0B8DEF85118B}" srcId="{18156F3B-BC82-4588-B7F4-0AB68C433DE9}" destId="{7519D179-1766-4433-8F3B-FF489268189D}" srcOrd="2" destOrd="0" parTransId="{B3D8A39A-CADB-4FD8-9F1F-B0E11D0EAF19}" sibTransId="{0644AF45-C40B-45C7-A860-94FCE8460AB8}"/>
    <dgm:cxn modelId="{70A5D1DA-D638-4A39-A9B8-B399AE07525B}" type="presOf" srcId="{DE8721D3-7404-4A77-96DA-F3B2FA305B2C}" destId="{68A25E1A-070A-4B96-A850-C374FCF0E57C}" srcOrd="0" destOrd="0" presId="urn:microsoft.com/office/officeart/2005/8/layout/hList1"/>
    <dgm:cxn modelId="{26917ADD-9403-48DD-A192-4B0F3F53B15E}" type="presOf" srcId="{BD196694-442A-4943-9843-85B7EE4A40B2}" destId="{68A25E1A-070A-4B96-A850-C374FCF0E57C}" srcOrd="0" destOrd="1" presId="urn:microsoft.com/office/officeart/2005/8/layout/hList1"/>
    <dgm:cxn modelId="{96D801E4-EE13-409B-A848-1100B8100406}" srcId="{AA7466B8-E0F4-4D56-85F9-FEE7FA9BD6C3}" destId="{1DD8B7F3-948C-4800-8905-D996F7672992}" srcOrd="1" destOrd="0" parTransId="{B6F3BB97-F157-482D-9E61-6E64B13C6E89}" sibTransId="{864D3C71-5462-4D9E-A495-8F989A6CC28F}"/>
    <dgm:cxn modelId="{AE40F0EB-4FA8-4785-93E4-6F57884A5BD0}" type="presOf" srcId="{EB1F448C-2C98-4C1E-8AF2-63F44BADB664}" destId="{7016E72F-AD60-44E3-8DE4-7A7761878188}" srcOrd="0" destOrd="0" presId="urn:microsoft.com/office/officeart/2005/8/layout/hList1"/>
    <dgm:cxn modelId="{CAB20FEF-AA28-4423-9278-BDA39A7A75BE}" srcId="{1DD8B7F3-948C-4800-8905-D996F7672992}" destId="{95AC625F-D209-444B-8614-CCAF2450A01B}" srcOrd="2" destOrd="0" parTransId="{713FB252-D78A-48BD-8BFA-E607066FA7EB}" sibTransId="{9E5F00AD-B8DD-42B7-B87D-CC0C3A7AE3B6}"/>
    <dgm:cxn modelId="{2DCD16F3-4600-4ABC-A0B8-DB8B1902F0E5}" type="presOf" srcId="{4911E662-8C26-4C23-810F-A74CBE333706}" destId="{68A25E1A-070A-4B96-A850-C374FCF0E57C}" srcOrd="0" destOrd="4" presId="urn:microsoft.com/office/officeart/2005/8/layout/hList1"/>
    <dgm:cxn modelId="{D8D0E4FD-403B-4D57-9E98-BBA4B00EB186}" srcId="{1DD8B7F3-948C-4800-8905-D996F7672992}" destId="{786404BA-9E75-4788-930D-347880FC68F6}" srcOrd="3" destOrd="0" parTransId="{AADA3149-3E13-4371-8459-31BEDE3A29F1}" sibTransId="{080FFD34-5104-4C60-ADFA-1422EA2CA166}"/>
    <dgm:cxn modelId="{9851166D-A545-45D9-A581-6187697434BC}" type="presParOf" srcId="{D5609233-D7C4-4FEA-A3C6-04CDBA227C63}" destId="{D01DD518-38D6-4CA5-8FC4-E1EDFD205BE5}" srcOrd="0" destOrd="0" presId="urn:microsoft.com/office/officeart/2005/8/layout/hList1"/>
    <dgm:cxn modelId="{233DD509-9941-4D55-9A5A-54BF80B08719}" type="presParOf" srcId="{D01DD518-38D6-4CA5-8FC4-E1EDFD205BE5}" destId="{18AABE91-0EA9-47FE-80C6-168398AFC4FD}" srcOrd="0" destOrd="0" presId="urn:microsoft.com/office/officeart/2005/8/layout/hList1"/>
    <dgm:cxn modelId="{2E565B01-56A2-4AD5-B085-A52F338EA2CB}" type="presParOf" srcId="{D01DD518-38D6-4CA5-8FC4-E1EDFD205BE5}" destId="{460D54C1-1278-4E24-B2D7-2D2D05FC4F4C}" srcOrd="1" destOrd="0" presId="urn:microsoft.com/office/officeart/2005/8/layout/hList1"/>
    <dgm:cxn modelId="{8F7B8053-AD35-44FB-812E-20AC209A7C34}" type="presParOf" srcId="{D5609233-D7C4-4FEA-A3C6-04CDBA227C63}" destId="{51AE5DA6-40CF-4FD9-9264-0AD280F1BC49}" srcOrd="1" destOrd="0" presId="urn:microsoft.com/office/officeart/2005/8/layout/hList1"/>
    <dgm:cxn modelId="{454345BE-4B30-4339-B642-3ABAEDA4E1A9}" type="presParOf" srcId="{D5609233-D7C4-4FEA-A3C6-04CDBA227C63}" destId="{10313862-51F0-425F-B25A-98AD299F9A9D}" srcOrd="2" destOrd="0" presId="urn:microsoft.com/office/officeart/2005/8/layout/hList1"/>
    <dgm:cxn modelId="{ABEE29EB-6DDA-4C53-AE1D-EDC2DE15E346}" type="presParOf" srcId="{10313862-51F0-425F-B25A-98AD299F9A9D}" destId="{CF5DF09A-A99C-4009-9619-FCA59F150F5F}" srcOrd="0" destOrd="0" presId="urn:microsoft.com/office/officeart/2005/8/layout/hList1"/>
    <dgm:cxn modelId="{0782F7AC-2BEC-4A0A-A2D0-4293B12AC580}" type="presParOf" srcId="{10313862-51F0-425F-B25A-98AD299F9A9D}" destId="{68A25E1A-070A-4B96-A850-C374FCF0E57C}" srcOrd="1" destOrd="0" presId="urn:microsoft.com/office/officeart/2005/8/layout/hList1"/>
    <dgm:cxn modelId="{28C4A64B-1237-46B4-811D-BFD8BB5D322F}" type="presParOf" srcId="{D5609233-D7C4-4FEA-A3C6-04CDBA227C63}" destId="{BE695023-A08E-4B9B-8D87-3E2699854AF0}" srcOrd="3" destOrd="0" presId="urn:microsoft.com/office/officeart/2005/8/layout/hList1"/>
    <dgm:cxn modelId="{B9C2EBF4-03D9-4234-B209-10C374C7E0CB}" type="presParOf" srcId="{D5609233-D7C4-4FEA-A3C6-04CDBA227C63}" destId="{3C4B58E0-9619-4AB4-A77D-3F018A6EE061}" srcOrd="4" destOrd="0" presId="urn:microsoft.com/office/officeart/2005/8/layout/hList1"/>
    <dgm:cxn modelId="{3D241291-F505-47C0-9E2E-A8109A3EA4F5}" type="presParOf" srcId="{3C4B58E0-9619-4AB4-A77D-3F018A6EE061}" destId="{7C5BA901-7179-4763-9C22-7121DD537B77}" srcOrd="0" destOrd="0" presId="urn:microsoft.com/office/officeart/2005/8/layout/hList1"/>
    <dgm:cxn modelId="{E7F39D5B-D338-44E7-A9C1-22FB2A05DB78}" type="presParOf" srcId="{3C4B58E0-9619-4AB4-A77D-3F018A6EE061}" destId="{7016E72F-AD60-44E3-8DE4-7A7761878188}"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A7466B8-E0F4-4D56-85F9-FEE7FA9BD6C3}" type="doc">
      <dgm:prSet loTypeId="urn:microsoft.com/office/officeart/2005/8/layout/hList1" loCatId="list" qsTypeId="urn:microsoft.com/office/officeart/2005/8/quickstyle/simple1" qsCatId="simple" csTypeId="urn:microsoft.com/office/officeart/2005/8/colors/accent0_3" csCatId="mainScheme" phldr="1"/>
      <dgm:spPr/>
      <dgm:t>
        <a:bodyPr/>
        <a:lstStyle/>
        <a:p>
          <a:endParaRPr lang="en-SG"/>
        </a:p>
      </dgm:t>
    </dgm:pt>
    <dgm:pt modelId="{18156F3B-BC82-4588-B7F4-0AB68C433DE9}">
      <dgm:prSet phldrT="[Text]"/>
      <dgm:spPr/>
      <dgm:t>
        <a:bodyPr/>
        <a:lstStyle/>
        <a:p>
          <a:r>
            <a:rPr lang="en-US" dirty="0"/>
            <a:t>MRV</a:t>
          </a:r>
          <a:endParaRPr lang="en-SG" dirty="0"/>
        </a:p>
      </dgm:t>
    </dgm:pt>
    <dgm:pt modelId="{F7F3C5CA-0E5A-4D8F-A5F4-1402899D5409}" type="parTrans" cxnId="{97FA8730-4974-4982-8984-268A5FF77939}">
      <dgm:prSet/>
      <dgm:spPr/>
      <dgm:t>
        <a:bodyPr/>
        <a:lstStyle/>
        <a:p>
          <a:endParaRPr lang="en-SG"/>
        </a:p>
      </dgm:t>
    </dgm:pt>
    <dgm:pt modelId="{C839DCF7-122B-49C9-B0C7-52A21A025968}" type="sibTrans" cxnId="{97FA8730-4974-4982-8984-268A5FF77939}">
      <dgm:prSet/>
      <dgm:spPr/>
      <dgm:t>
        <a:bodyPr/>
        <a:lstStyle/>
        <a:p>
          <a:endParaRPr lang="en-SG"/>
        </a:p>
      </dgm:t>
    </dgm:pt>
    <dgm:pt modelId="{1EDF9E67-3789-43BD-A52E-9D68A5D5A396}">
      <dgm:prSet phldrT="[Text]" custT="1"/>
      <dgm:spPr/>
      <dgm:t>
        <a:bodyPr/>
        <a:lstStyle/>
        <a:p>
          <a:r>
            <a:rPr lang="en-US" sz="2000" dirty="0"/>
            <a:t>Methods and metrics: 1996 IPCC Guidelines, AR2 GWP</a:t>
          </a:r>
          <a:endParaRPr lang="en-SG" sz="2000" dirty="0"/>
        </a:p>
      </dgm:t>
    </dgm:pt>
    <dgm:pt modelId="{AE583580-0A16-4F6D-8667-BC81605C2C09}" type="parTrans" cxnId="{8D009515-901E-4E03-A126-870F5C0C03C0}">
      <dgm:prSet/>
      <dgm:spPr/>
      <dgm:t>
        <a:bodyPr/>
        <a:lstStyle/>
        <a:p>
          <a:endParaRPr lang="en-SG"/>
        </a:p>
      </dgm:t>
    </dgm:pt>
    <dgm:pt modelId="{F61E83E7-6E2D-4ED3-BB7C-A17D52A8633B}" type="sibTrans" cxnId="{8D009515-901E-4E03-A126-870F5C0C03C0}">
      <dgm:prSet/>
      <dgm:spPr/>
      <dgm:t>
        <a:bodyPr/>
        <a:lstStyle/>
        <a:p>
          <a:endParaRPr lang="en-SG"/>
        </a:p>
      </dgm:t>
    </dgm:pt>
    <dgm:pt modelId="{1DD8B7F3-948C-4800-8905-D996F7672992}">
      <dgm:prSet phldrT="[Text]"/>
      <dgm:spPr/>
      <dgm:t>
        <a:bodyPr/>
        <a:lstStyle/>
        <a:p>
          <a:r>
            <a:rPr lang="en-US" dirty="0"/>
            <a:t>ETF</a:t>
          </a:r>
          <a:endParaRPr lang="en-SG" dirty="0"/>
        </a:p>
      </dgm:t>
    </dgm:pt>
    <dgm:pt modelId="{B6F3BB97-F157-482D-9E61-6E64B13C6E89}" type="parTrans" cxnId="{96D801E4-EE13-409B-A848-1100B8100406}">
      <dgm:prSet/>
      <dgm:spPr/>
      <dgm:t>
        <a:bodyPr/>
        <a:lstStyle/>
        <a:p>
          <a:endParaRPr lang="en-SG"/>
        </a:p>
      </dgm:t>
    </dgm:pt>
    <dgm:pt modelId="{864D3C71-5462-4D9E-A495-8F989A6CC28F}" type="sibTrans" cxnId="{96D801E4-EE13-409B-A848-1100B8100406}">
      <dgm:prSet/>
      <dgm:spPr/>
      <dgm:t>
        <a:bodyPr/>
        <a:lstStyle/>
        <a:p>
          <a:endParaRPr lang="en-SG"/>
        </a:p>
      </dgm:t>
    </dgm:pt>
    <dgm:pt modelId="{DE8721D3-7404-4A77-96DA-F3B2FA305B2C}">
      <dgm:prSet phldrT="[Text]" custT="1"/>
      <dgm:spPr/>
      <dgm:t>
        <a:bodyPr/>
        <a:lstStyle/>
        <a:p>
          <a:r>
            <a:rPr lang="en-US" sz="2000" dirty="0"/>
            <a:t>2006 IPCC Guidelines, AR5 GWP (and subsequent approved versions), methods to estimate emission values from lack of activity data</a:t>
          </a:r>
          <a:endParaRPr lang="en-SG" sz="2000" dirty="0"/>
        </a:p>
      </dgm:t>
    </dgm:pt>
    <dgm:pt modelId="{D81D37C7-B919-4C86-862D-52CEA73EDE39}" type="parTrans" cxnId="{FC761C5F-B7B9-486D-9F6A-8A3AF50432E0}">
      <dgm:prSet/>
      <dgm:spPr/>
      <dgm:t>
        <a:bodyPr/>
        <a:lstStyle/>
        <a:p>
          <a:endParaRPr lang="en-SG"/>
        </a:p>
      </dgm:t>
    </dgm:pt>
    <dgm:pt modelId="{8F842EB2-B6CA-4CC1-867C-54396CB0032F}" type="sibTrans" cxnId="{FC761C5F-B7B9-486D-9F6A-8A3AF50432E0}">
      <dgm:prSet/>
      <dgm:spPr/>
      <dgm:t>
        <a:bodyPr/>
        <a:lstStyle/>
        <a:p>
          <a:endParaRPr lang="en-SG"/>
        </a:p>
      </dgm:t>
    </dgm:pt>
    <dgm:pt modelId="{518AAB63-89A6-4A27-ACD4-AB0DC88CAA54}">
      <dgm:prSet phldrT="[Text]"/>
      <dgm:spPr/>
      <dgm:t>
        <a:bodyPr/>
        <a:lstStyle/>
        <a:p>
          <a:r>
            <a:rPr lang="en-US" dirty="0"/>
            <a:t>Implications</a:t>
          </a:r>
          <a:endParaRPr lang="en-SG" dirty="0"/>
        </a:p>
      </dgm:t>
    </dgm:pt>
    <dgm:pt modelId="{9D882CA0-6246-41EB-8B88-0A3765074F94}" type="parTrans" cxnId="{50FF7473-56CE-42E2-8F76-B779CB73C44B}">
      <dgm:prSet/>
      <dgm:spPr/>
      <dgm:t>
        <a:bodyPr/>
        <a:lstStyle/>
        <a:p>
          <a:endParaRPr lang="en-SG"/>
        </a:p>
      </dgm:t>
    </dgm:pt>
    <dgm:pt modelId="{A4BA0162-EF5E-4A42-AC5C-0381ECD5D0F4}" type="sibTrans" cxnId="{50FF7473-56CE-42E2-8F76-B779CB73C44B}">
      <dgm:prSet/>
      <dgm:spPr/>
      <dgm:t>
        <a:bodyPr/>
        <a:lstStyle/>
        <a:p>
          <a:endParaRPr lang="en-SG"/>
        </a:p>
      </dgm:t>
    </dgm:pt>
    <dgm:pt modelId="{EB1F448C-2C98-4C1E-8AF2-63F44BADB664}">
      <dgm:prSet phldrT="[Text]" custT="1"/>
      <dgm:spPr/>
      <dgm:t>
        <a:bodyPr/>
        <a:lstStyle/>
        <a:p>
          <a:r>
            <a:rPr lang="en-US" sz="2000" dirty="0"/>
            <a:t>Revising inventory reports: changes in categories, new gases and categories, recalculations across the time series, updated emissions factors, parameters and methods, tracking historical activity data and reports, tracking new emission streams, tools and processes for more up-to-date data</a:t>
          </a:r>
          <a:endParaRPr lang="en-SG" sz="2000" dirty="0"/>
        </a:p>
      </dgm:t>
    </dgm:pt>
    <dgm:pt modelId="{2225167B-D7B6-4D2A-9361-84E5898DC428}" type="parTrans" cxnId="{1BD775B0-3175-48D4-A250-56203BD2BFF4}">
      <dgm:prSet/>
      <dgm:spPr/>
      <dgm:t>
        <a:bodyPr/>
        <a:lstStyle/>
        <a:p>
          <a:endParaRPr lang="en-SG"/>
        </a:p>
      </dgm:t>
    </dgm:pt>
    <dgm:pt modelId="{9EB15E1D-FAB1-45DD-8463-9D1686005A33}" type="sibTrans" cxnId="{1BD775B0-3175-48D4-A250-56203BD2BFF4}">
      <dgm:prSet/>
      <dgm:spPr/>
      <dgm:t>
        <a:bodyPr/>
        <a:lstStyle/>
        <a:p>
          <a:endParaRPr lang="en-SG"/>
        </a:p>
      </dgm:t>
    </dgm:pt>
    <dgm:pt modelId="{119C602F-117B-4DCE-90DF-427792A2987E}">
      <dgm:prSet phldrT="[Text]" custT="1"/>
      <dgm:spPr/>
      <dgm:t>
        <a:bodyPr/>
        <a:lstStyle/>
        <a:p>
          <a:r>
            <a:rPr lang="en-US" sz="2000" dirty="0"/>
            <a:t>Reporting guidance: 6 gases + precursors, time series (1990/1994, 2000), reporting year of X-4</a:t>
          </a:r>
          <a:endParaRPr lang="en-SG" sz="2000" dirty="0"/>
        </a:p>
      </dgm:t>
    </dgm:pt>
    <dgm:pt modelId="{F3B85F9B-1632-4179-ACF0-84BEDB1C9F1D}" type="parTrans" cxnId="{CBFA466E-43B7-465A-8FDC-2E28D66D4542}">
      <dgm:prSet/>
      <dgm:spPr/>
      <dgm:t>
        <a:bodyPr/>
        <a:lstStyle/>
        <a:p>
          <a:endParaRPr lang="en-SG"/>
        </a:p>
      </dgm:t>
    </dgm:pt>
    <dgm:pt modelId="{D4106CBE-DAFF-4E5A-8B7C-360EC35B89B2}" type="sibTrans" cxnId="{CBFA466E-43B7-465A-8FDC-2E28D66D4542}">
      <dgm:prSet/>
      <dgm:spPr/>
      <dgm:t>
        <a:bodyPr/>
        <a:lstStyle/>
        <a:p>
          <a:endParaRPr lang="en-SG"/>
        </a:p>
      </dgm:t>
    </dgm:pt>
    <dgm:pt modelId="{EB3087BA-7AA4-4862-9813-299D15E571DB}">
      <dgm:prSet phldrT="[Text]" custT="1"/>
      <dgm:spPr/>
      <dgm:t>
        <a:bodyPr/>
        <a:lstStyle/>
        <a:p>
          <a:endParaRPr lang="en-SG" sz="2000" dirty="0"/>
        </a:p>
      </dgm:t>
    </dgm:pt>
    <dgm:pt modelId="{8A4B8450-B4C5-41F3-949C-AFC99335034E}" type="parTrans" cxnId="{68DAED46-1B01-4D35-8BD2-860CA31E740E}">
      <dgm:prSet/>
      <dgm:spPr/>
      <dgm:t>
        <a:bodyPr/>
        <a:lstStyle/>
        <a:p>
          <a:endParaRPr lang="en-SG"/>
        </a:p>
      </dgm:t>
    </dgm:pt>
    <dgm:pt modelId="{581C0AC6-0B61-4ABA-9475-AADDCE54170B}" type="sibTrans" cxnId="{68DAED46-1B01-4D35-8BD2-860CA31E740E}">
      <dgm:prSet/>
      <dgm:spPr/>
      <dgm:t>
        <a:bodyPr/>
        <a:lstStyle/>
        <a:p>
          <a:endParaRPr lang="en-SG"/>
        </a:p>
      </dgm:t>
    </dgm:pt>
    <dgm:pt modelId="{21B3F30E-D288-456B-8AF4-E8D733FF501B}">
      <dgm:prSet phldrT="[Text]" custT="1"/>
      <dgm:spPr/>
      <dgm:t>
        <a:bodyPr/>
        <a:lstStyle/>
        <a:p>
          <a:endParaRPr lang="en-SG" sz="2000" dirty="0"/>
        </a:p>
      </dgm:t>
    </dgm:pt>
    <dgm:pt modelId="{BC1C7BC6-70B7-41A5-A263-BCB2EE5594F4}" type="parTrans" cxnId="{588693F1-2C09-4D13-B7B3-5F0137E21109}">
      <dgm:prSet/>
      <dgm:spPr/>
      <dgm:t>
        <a:bodyPr/>
        <a:lstStyle/>
        <a:p>
          <a:endParaRPr lang="en-SG"/>
        </a:p>
      </dgm:t>
    </dgm:pt>
    <dgm:pt modelId="{C9EC12DE-E056-4950-806C-CDD2363E5A10}" type="sibTrans" cxnId="{588693F1-2C09-4D13-B7B3-5F0137E21109}">
      <dgm:prSet/>
      <dgm:spPr/>
      <dgm:t>
        <a:bodyPr/>
        <a:lstStyle/>
        <a:p>
          <a:endParaRPr lang="en-SG"/>
        </a:p>
      </dgm:t>
    </dgm:pt>
    <dgm:pt modelId="{427B6D9F-1A93-41B3-AED3-887C2ECE58CF}">
      <dgm:prSet phldrT="[Text]" custT="1"/>
      <dgm:spPr/>
      <dgm:t>
        <a:bodyPr/>
        <a:lstStyle/>
        <a:p>
          <a:r>
            <a:rPr lang="en-US" sz="2000" dirty="0"/>
            <a:t>Format: Template of Tables 1 and 2 provided in annex of Decision 17/CP.8</a:t>
          </a:r>
          <a:endParaRPr lang="en-SG" sz="2000" dirty="0"/>
        </a:p>
      </dgm:t>
    </dgm:pt>
    <dgm:pt modelId="{AE405768-612B-4107-92CE-89BC9D86DFF3}" type="parTrans" cxnId="{6846BAD2-3EB0-4B0A-A27F-A94F0DB06755}">
      <dgm:prSet/>
      <dgm:spPr/>
      <dgm:t>
        <a:bodyPr/>
        <a:lstStyle/>
        <a:p>
          <a:endParaRPr lang="en-SG"/>
        </a:p>
      </dgm:t>
    </dgm:pt>
    <dgm:pt modelId="{715876F4-8972-46B7-83B3-199446316ED6}" type="sibTrans" cxnId="{6846BAD2-3EB0-4B0A-A27F-A94F0DB06755}">
      <dgm:prSet/>
      <dgm:spPr/>
      <dgm:t>
        <a:bodyPr/>
        <a:lstStyle/>
        <a:p>
          <a:endParaRPr lang="en-SG"/>
        </a:p>
      </dgm:t>
    </dgm:pt>
    <dgm:pt modelId="{15FEEE2C-0DD9-4C29-8593-0F64E9AAF596}">
      <dgm:prSet phldrT="[Text]" custT="1"/>
      <dgm:spPr/>
      <dgm:t>
        <a:bodyPr/>
        <a:lstStyle/>
        <a:p>
          <a:endParaRPr lang="en-SG" sz="2000" dirty="0"/>
        </a:p>
      </dgm:t>
    </dgm:pt>
    <dgm:pt modelId="{D83D6D28-5B11-4F08-952D-3F49C7E1268A}" type="parTrans" cxnId="{1EAE5D1A-727B-4AB5-A061-277D5165A49F}">
      <dgm:prSet/>
      <dgm:spPr/>
      <dgm:t>
        <a:bodyPr/>
        <a:lstStyle/>
        <a:p>
          <a:endParaRPr lang="en-SG"/>
        </a:p>
      </dgm:t>
    </dgm:pt>
    <dgm:pt modelId="{C4D19EA8-CC7A-4494-AFC1-BE62B22E827D}" type="sibTrans" cxnId="{1EAE5D1A-727B-4AB5-A061-277D5165A49F}">
      <dgm:prSet/>
      <dgm:spPr/>
      <dgm:t>
        <a:bodyPr/>
        <a:lstStyle/>
        <a:p>
          <a:endParaRPr lang="en-SG"/>
        </a:p>
      </dgm:t>
    </dgm:pt>
    <dgm:pt modelId="{F74052B8-0DBA-4740-A36F-049747C8A74C}">
      <dgm:prSet phldrT="[Text]" custT="1"/>
      <dgm:spPr/>
      <dgm:t>
        <a:bodyPr/>
        <a:lstStyle/>
        <a:p>
          <a:endParaRPr lang="en-SG" sz="2000" dirty="0"/>
        </a:p>
      </dgm:t>
    </dgm:pt>
    <dgm:pt modelId="{C9CB7291-F8B6-4E38-901C-304B5FA01BA3}" type="parTrans" cxnId="{8AD77600-19C3-4783-B6D4-D58BCC21C560}">
      <dgm:prSet/>
      <dgm:spPr/>
      <dgm:t>
        <a:bodyPr/>
        <a:lstStyle/>
        <a:p>
          <a:endParaRPr lang="en-SG"/>
        </a:p>
      </dgm:t>
    </dgm:pt>
    <dgm:pt modelId="{1E10F111-4FD2-4EA8-B8C3-B307340A0637}" type="sibTrans" cxnId="{8AD77600-19C3-4783-B6D4-D58BCC21C560}">
      <dgm:prSet/>
      <dgm:spPr/>
      <dgm:t>
        <a:bodyPr/>
        <a:lstStyle/>
        <a:p>
          <a:endParaRPr lang="en-SG"/>
        </a:p>
      </dgm:t>
    </dgm:pt>
    <dgm:pt modelId="{97853F42-39DC-47DB-9017-C2CDDD8595A1}">
      <dgm:prSet phldrT="[Text]" custT="1"/>
      <dgm:spPr/>
      <dgm:t>
        <a:bodyPr/>
        <a:lstStyle/>
        <a:p>
          <a:r>
            <a:rPr lang="en-US" sz="2000" dirty="0"/>
            <a:t>7 gases, time series from 1990, reporting year of X-2</a:t>
          </a:r>
          <a:endParaRPr lang="en-SG" sz="2000" dirty="0"/>
        </a:p>
      </dgm:t>
    </dgm:pt>
    <dgm:pt modelId="{7BBDD2E4-393C-4023-A66E-3EF324CAEDA4}" type="parTrans" cxnId="{942C7193-2704-4E7B-BA93-258422F07A9E}">
      <dgm:prSet/>
      <dgm:spPr/>
      <dgm:t>
        <a:bodyPr/>
        <a:lstStyle/>
        <a:p>
          <a:endParaRPr lang="en-SG"/>
        </a:p>
      </dgm:t>
    </dgm:pt>
    <dgm:pt modelId="{9BFE5293-14C7-435C-A16A-D5AC225D2B8A}" type="sibTrans" cxnId="{942C7193-2704-4E7B-BA93-258422F07A9E}">
      <dgm:prSet/>
      <dgm:spPr/>
      <dgm:t>
        <a:bodyPr/>
        <a:lstStyle/>
        <a:p>
          <a:endParaRPr lang="en-SG"/>
        </a:p>
      </dgm:t>
    </dgm:pt>
    <dgm:pt modelId="{AF80110A-F2F6-48A4-BC40-1A134891DB9B}">
      <dgm:prSet phldrT="[Text]" custT="1"/>
      <dgm:spPr/>
      <dgm:t>
        <a:bodyPr/>
        <a:lstStyle/>
        <a:p>
          <a:endParaRPr lang="en-SG" sz="2000" dirty="0"/>
        </a:p>
      </dgm:t>
    </dgm:pt>
    <dgm:pt modelId="{8531D156-9333-4BAA-9FF9-35FD1D44D144}" type="parTrans" cxnId="{75607CDC-AAEC-4193-AD99-9680C95D8910}">
      <dgm:prSet/>
      <dgm:spPr/>
      <dgm:t>
        <a:bodyPr/>
        <a:lstStyle/>
        <a:p>
          <a:endParaRPr lang="en-SG"/>
        </a:p>
      </dgm:t>
    </dgm:pt>
    <dgm:pt modelId="{65BE49F4-6CD2-4AB0-B8DC-996CE235D8BD}" type="sibTrans" cxnId="{75607CDC-AAEC-4193-AD99-9680C95D8910}">
      <dgm:prSet/>
      <dgm:spPr/>
      <dgm:t>
        <a:bodyPr/>
        <a:lstStyle/>
        <a:p>
          <a:endParaRPr lang="en-SG"/>
        </a:p>
      </dgm:t>
    </dgm:pt>
    <dgm:pt modelId="{FC9A7EC7-10B5-463B-AA71-6514D4C6E7D2}">
      <dgm:prSet phldrT="[Text]" custT="1"/>
      <dgm:spPr/>
      <dgm:t>
        <a:bodyPr/>
        <a:lstStyle/>
        <a:p>
          <a:r>
            <a:rPr lang="en-US" sz="2000" dirty="0"/>
            <a:t>Common Reporting Tables (agreed at COP26 in decision -/CMA.3. See: </a:t>
          </a:r>
          <a:r>
            <a:rPr lang="it-IT" sz="2000" b="0" i="0" dirty="0"/>
            <a:t>FCCC/PA/CMA/2021/L.21</a:t>
          </a:r>
          <a:r>
            <a:rPr lang="en-US" sz="2000" dirty="0"/>
            <a:t>)</a:t>
          </a:r>
          <a:endParaRPr lang="en-SG" sz="2000" dirty="0"/>
        </a:p>
      </dgm:t>
    </dgm:pt>
    <dgm:pt modelId="{17AC8BDE-0E84-432C-9C6D-86DB325FAEA0}" type="parTrans" cxnId="{42808F74-E84E-4F3A-86AC-3B0B4644B2E7}">
      <dgm:prSet/>
      <dgm:spPr/>
      <dgm:t>
        <a:bodyPr/>
        <a:lstStyle/>
        <a:p>
          <a:endParaRPr lang="en-SG"/>
        </a:p>
      </dgm:t>
    </dgm:pt>
    <dgm:pt modelId="{E60CC422-5864-43DB-A31A-1F0BAB07EC02}" type="sibTrans" cxnId="{42808F74-E84E-4F3A-86AC-3B0B4644B2E7}">
      <dgm:prSet/>
      <dgm:spPr/>
      <dgm:t>
        <a:bodyPr/>
        <a:lstStyle/>
        <a:p>
          <a:endParaRPr lang="en-SG"/>
        </a:p>
      </dgm:t>
    </dgm:pt>
    <dgm:pt modelId="{BB217205-7CE8-48E7-B41A-39ED826E5C2C}">
      <dgm:prSet phldrT="[Text]" custT="1"/>
      <dgm:spPr/>
      <dgm:t>
        <a:bodyPr/>
        <a:lstStyle/>
        <a:p>
          <a:endParaRPr lang="en-SG" sz="2000" dirty="0"/>
        </a:p>
      </dgm:t>
    </dgm:pt>
    <dgm:pt modelId="{5B2D700B-483F-4681-B533-D3C2112822E5}" type="parTrans" cxnId="{15DC4100-C59D-4A57-B621-58C90D0B7C5E}">
      <dgm:prSet/>
      <dgm:spPr/>
      <dgm:t>
        <a:bodyPr/>
        <a:lstStyle/>
        <a:p>
          <a:endParaRPr lang="en-SG"/>
        </a:p>
      </dgm:t>
    </dgm:pt>
    <dgm:pt modelId="{1FE8F932-D456-4B87-824A-236924EBEDF2}" type="sibTrans" cxnId="{15DC4100-C59D-4A57-B621-58C90D0B7C5E}">
      <dgm:prSet/>
      <dgm:spPr/>
      <dgm:t>
        <a:bodyPr/>
        <a:lstStyle/>
        <a:p>
          <a:endParaRPr lang="en-SG"/>
        </a:p>
      </dgm:t>
    </dgm:pt>
    <dgm:pt modelId="{DBC4525B-97B1-4D6B-85F6-0C54B8E2910F}">
      <dgm:prSet phldrT="[Text]" custT="1"/>
      <dgm:spPr/>
      <dgm:t>
        <a:bodyPr/>
        <a:lstStyle/>
        <a:p>
          <a:r>
            <a:rPr lang="en-US" sz="2000" dirty="0"/>
            <a:t>Familiarization with IPCC 2006 inventory software</a:t>
          </a:r>
          <a:endParaRPr lang="en-SG" sz="2000" dirty="0"/>
        </a:p>
      </dgm:t>
    </dgm:pt>
    <dgm:pt modelId="{64660A13-609E-4840-A4CB-BA7F0D352CFF}" type="parTrans" cxnId="{11237EA2-DBF1-49A8-83CC-FE970C964CB7}">
      <dgm:prSet/>
      <dgm:spPr/>
      <dgm:t>
        <a:bodyPr/>
        <a:lstStyle/>
        <a:p>
          <a:endParaRPr lang="en-SG"/>
        </a:p>
      </dgm:t>
    </dgm:pt>
    <dgm:pt modelId="{01001BD1-320B-4FFB-A296-F0BB7155BE7C}" type="sibTrans" cxnId="{11237EA2-DBF1-49A8-83CC-FE970C964CB7}">
      <dgm:prSet/>
      <dgm:spPr/>
      <dgm:t>
        <a:bodyPr/>
        <a:lstStyle/>
        <a:p>
          <a:endParaRPr lang="en-SG"/>
        </a:p>
      </dgm:t>
    </dgm:pt>
    <dgm:pt modelId="{53D2E119-EBAB-4A69-8EDE-2AFA48D22B42}">
      <dgm:prSet phldrT="[Text]" custT="1"/>
      <dgm:spPr/>
      <dgm:t>
        <a:bodyPr/>
        <a:lstStyle/>
        <a:p>
          <a:endParaRPr lang="en-SG" sz="2000" dirty="0"/>
        </a:p>
      </dgm:t>
    </dgm:pt>
    <dgm:pt modelId="{F3D17A9C-2951-4C37-97C3-42C58A0224B0}" type="parTrans" cxnId="{1D756124-B846-49A1-9B3D-B498C305465C}">
      <dgm:prSet/>
      <dgm:spPr/>
      <dgm:t>
        <a:bodyPr/>
        <a:lstStyle/>
        <a:p>
          <a:endParaRPr lang="en-SG"/>
        </a:p>
      </dgm:t>
    </dgm:pt>
    <dgm:pt modelId="{7CE9EF65-83AA-4B0A-B768-CDD02910E744}" type="sibTrans" cxnId="{1D756124-B846-49A1-9B3D-B498C305465C}">
      <dgm:prSet/>
      <dgm:spPr/>
      <dgm:t>
        <a:bodyPr/>
        <a:lstStyle/>
        <a:p>
          <a:endParaRPr lang="en-SG"/>
        </a:p>
      </dgm:t>
    </dgm:pt>
    <dgm:pt modelId="{D5609233-D7C4-4FEA-A3C6-04CDBA227C63}" type="pres">
      <dgm:prSet presAssocID="{AA7466B8-E0F4-4D56-85F9-FEE7FA9BD6C3}" presName="Name0" presStyleCnt="0">
        <dgm:presLayoutVars>
          <dgm:dir/>
          <dgm:animLvl val="lvl"/>
          <dgm:resizeHandles val="exact"/>
        </dgm:presLayoutVars>
      </dgm:prSet>
      <dgm:spPr/>
    </dgm:pt>
    <dgm:pt modelId="{D01DD518-38D6-4CA5-8FC4-E1EDFD205BE5}" type="pres">
      <dgm:prSet presAssocID="{18156F3B-BC82-4588-B7F4-0AB68C433DE9}" presName="composite" presStyleCnt="0"/>
      <dgm:spPr/>
    </dgm:pt>
    <dgm:pt modelId="{18AABE91-0EA9-47FE-80C6-168398AFC4FD}" type="pres">
      <dgm:prSet presAssocID="{18156F3B-BC82-4588-B7F4-0AB68C433DE9}" presName="parTx" presStyleLbl="alignNode1" presStyleIdx="0" presStyleCnt="3" custLinFactNeighborX="-103" custLinFactNeighborY="-2790">
        <dgm:presLayoutVars>
          <dgm:chMax val="0"/>
          <dgm:chPref val="0"/>
          <dgm:bulletEnabled val="1"/>
        </dgm:presLayoutVars>
      </dgm:prSet>
      <dgm:spPr/>
    </dgm:pt>
    <dgm:pt modelId="{460D54C1-1278-4E24-B2D7-2D2D05FC4F4C}" type="pres">
      <dgm:prSet presAssocID="{18156F3B-BC82-4588-B7F4-0AB68C433DE9}" presName="desTx" presStyleLbl="alignAccFollowNode1" presStyleIdx="0" presStyleCnt="3">
        <dgm:presLayoutVars>
          <dgm:bulletEnabled val="1"/>
        </dgm:presLayoutVars>
      </dgm:prSet>
      <dgm:spPr/>
    </dgm:pt>
    <dgm:pt modelId="{51AE5DA6-40CF-4FD9-9264-0AD280F1BC49}" type="pres">
      <dgm:prSet presAssocID="{C839DCF7-122B-49C9-B0C7-52A21A025968}" presName="space" presStyleCnt="0"/>
      <dgm:spPr/>
    </dgm:pt>
    <dgm:pt modelId="{10313862-51F0-425F-B25A-98AD299F9A9D}" type="pres">
      <dgm:prSet presAssocID="{1DD8B7F3-948C-4800-8905-D996F7672992}" presName="composite" presStyleCnt="0"/>
      <dgm:spPr/>
    </dgm:pt>
    <dgm:pt modelId="{CF5DF09A-A99C-4009-9619-FCA59F150F5F}" type="pres">
      <dgm:prSet presAssocID="{1DD8B7F3-948C-4800-8905-D996F7672992}" presName="parTx" presStyleLbl="alignNode1" presStyleIdx="1" presStyleCnt="3">
        <dgm:presLayoutVars>
          <dgm:chMax val="0"/>
          <dgm:chPref val="0"/>
          <dgm:bulletEnabled val="1"/>
        </dgm:presLayoutVars>
      </dgm:prSet>
      <dgm:spPr/>
    </dgm:pt>
    <dgm:pt modelId="{68A25E1A-070A-4B96-A850-C374FCF0E57C}" type="pres">
      <dgm:prSet presAssocID="{1DD8B7F3-948C-4800-8905-D996F7672992}" presName="desTx" presStyleLbl="alignAccFollowNode1" presStyleIdx="1" presStyleCnt="3">
        <dgm:presLayoutVars>
          <dgm:bulletEnabled val="1"/>
        </dgm:presLayoutVars>
      </dgm:prSet>
      <dgm:spPr/>
    </dgm:pt>
    <dgm:pt modelId="{BE695023-A08E-4B9B-8D87-3E2699854AF0}" type="pres">
      <dgm:prSet presAssocID="{864D3C71-5462-4D9E-A495-8F989A6CC28F}" presName="space" presStyleCnt="0"/>
      <dgm:spPr/>
    </dgm:pt>
    <dgm:pt modelId="{3C4B58E0-9619-4AB4-A77D-3F018A6EE061}" type="pres">
      <dgm:prSet presAssocID="{518AAB63-89A6-4A27-ACD4-AB0DC88CAA54}" presName="composite" presStyleCnt="0"/>
      <dgm:spPr/>
    </dgm:pt>
    <dgm:pt modelId="{7C5BA901-7179-4763-9C22-7121DD537B77}" type="pres">
      <dgm:prSet presAssocID="{518AAB63-89A6-4A27-ACD4-AB0DC88CAA54}" presName="parTx" presStyleLbl="alignNode1" presStyleIdx="2" presStyleCnt="3">
        <dgm:presLayoutVars>
          <dgm:chMax val="0"/>
          <dgm:chPref val="0"/>
          <dgm:bulletEnabled val="1"/>
        </dgm:presLayoutVars>
      </dgm:prSet>
      <dgm:spPr/>
    </dgm:pt>
    <dgm:pt modelId="{7016E72F-AD60-44E3-8DE4-7A7761878188}" type="pres">
      <dgm:prSet presAssocID="{518AAB63-89A6-4A27-ACD4-AB0DC88CAA54}" presName="desTx" presStyleLbl="alignAccFollowNode1" presStyleIdx="2" presStyleCnt="3">
        <dgm:presLayoutVars>
          <dgm:bulletEnabled val="1"/>
        </dgm:presLayoutVars>
      </dgm:prSet>
      <dgm:spPr/>
    </dgm:pt>
  </dgm:ptLst>
  <dgm:cxnLst>
    <dgm:cxn modelId="{15DC4100-C59D-4A57-B621-58C90D0B7C5E}" srcId="{1DD8B7F3-948C-4800-8905-D996F7672992}" destId="{BB217205-7CE8-48E7-B41A-39ED826E5C2C}" srcOrd="3" destOrd="0" parTransId="{5B2D700B-483F-4681-B533-D3C2112822E5}" sibTransId="{1FE8F932-D456-4B87-824A-236924EBEDF2}"/>
    <dgm:cxn modelId="{8AD77600-19C3-4783-B6D4-D58BCC21C560}" srcId="{18156F3B-BC82-4588-B7F4-0AB68C433DE9}" destId="{F74052B8-0DBA-4740-A36F-049747C8A74C}" srcOrd="4" destOrd="0" parTransId="{C9CB7291-F8B6-4E38-901C-304B5FA01BA3}" sibTransId="{1E10F111-4FD2-4EA8-B8C3-B307340A0637}"/>
    <dgm:cxn modelId="{EB87F102-E91E-4A3B-8E5A-23F48BD2D63B}" type="presOf" srcId="{427B6D9F-1A93-41B3-AED3-887C2ECE58CF}" destId="{460D54C1-1278-4E24-B2D7-2D2D05FC4F4C}" srcOrd="0" destOrd="6" presId="urn:microsoft.com/office/officeart/2005/8/layout/hList1"/>
    <dgm:cxn modelId="{BAEC0D0B-68B1-4530-9800-A281CB5ABE9C}" type="presOf" srcId="{119C602F-117B-4DCE-90DF-427792A2987E}" destId="{460D54C1-1278-4E24-B2D7-2D2D05FC4F4C}" srcOrd="0" destOrd="3" presId="urn:microsoft.com/office/officeart/2005/8/layout/hList1"/>
    <dgm:cxn modelId="{8D009515-901E-4E03-A126-870F5C0C03C0}" srcId="{18156F3B-BC82-4588-B7F4-0AB68C433DE9}" destId="{1EDF9E67-3789-43BD-A52E-9D68A5D5A396}" srcOrd="0" destOrd="0" parTransId="{AE583580-0A16-4F6D-8667-BC81605C2C09}" sibTransId="{F61E83E7-6E2D-4ED3-BB7C-A17D52A8633B}"/>
    <dgm:cxn modelId="{1EAE5D1A-727B-4AB5-A061-277D5165A49F}" srcId="{18156F3B-BC82-4588-B7F4-0AB68C433DE9}" destId="{15FEEE2C-0DD9-4C29-8593-0F64E9AAF596}" srcOrd="5" destOrd="0" parTransId="{D83D6D28-5B11-4F08-952D-3F49C7E1268A}" sibTransId="{C4D19EA8-CC7A-4494-AFC1-BE62B22E827D}"/>
    <dgm:cxn modelId="{9A918E1A-4738-4A5E-A119-51919A83ADB3}" type="presOf" srcId="{1EDF9E67-3789-43BD-A52E-9D68A5D5A396}" destId="{460D54C1-1278-4E24-B2D7-2D2D05FC4F4C}" srcOrd="0" destOrd="0" presId="urn:microsoft.com/office/officeart/2005/8/layout/hList1"/>
    <dgm:cxn modelId="{B1B1941B-20FA-4BF7-9DC6-73F02790CF86}" type="presOf" srcId="{518AAB63-89A6-4A27-ACD4-AB0DC88CAA54}" destId="{7C5BA901-7179-4763-9C22-7121DD537B77}" srcOrd="0" destOrd="0" presId="urn:microsoft.com/office/officeart/2005/8/layout/hList1"/>
    <dgm:cxn modelId="{1D756124-B846-49A1-9B3D-B498C305465C}" srcId="{518AAB63-89A6-4A27-ACD4-AB0DC88CAA54}" destId="{53D2E119-EBAB-4A69-8EDE-2AFA48D22B42}" srcOrd="1" destOrd="0" parTransId="{F3D17A9C-2951-4C37-97C3-42C58A0224B0}" sibTransId="{7CE9EF65-83AA-4B0A-B768-CDD02910E744}"/>
    <dgm:cxn modelId="{97FA8730-4974-4982-8984-268A5FF77939}" srcId="{AA7466B8-E0F4-4D56-85F9-FEE7FA9BD6C3}" destId="{18156F3B-BC82-4588-B7F4-0AB68C433DE9}" srcOrd="0" destOrd="0" parTransId="{F7F3C5CA-0E5A-4D8F-A5F4-1402899D5409}" sibTransId="{C839DCF7-122B-49C9-B0C7-52A21A025968}"/>
    <dgm:cxn modelId="{C5D6E838-BA5B-45C7-96C2-D80AB2256424}" type="presOf" srcId="{1DD8B7F3-948C-4800-8905-D996F7672992}" destId="{CF5DF09A-A99C-4009-9619-FCA59F150F5F}" srcOrd="0" destOrd="0" presId="urn:microsoft.com/office/officeart/2005/8/layout/hList1"/>
    <dgm:cxn modelId="{FC761C5F-B7B9-486D-9F6A-8A3AF50432E0}" srcId="{1DD8B7F3-948C-4800-8905-D996F7672992}" destId="{DE8721D3-7404-4A77-96DA-F3B2FA305B2C}" srcOrd="0" destOrd="0" parTransId="{D81D37C7-B919-4C86-862D-52CEA73EDE39}" sibTransId="{8F842EB2-B6CA-4CC1-867C-54396CB0032F}"/>
    <dgm:cxn modelId="{5EA4EA41-62F4-4E44-806B-A61454289F6C}" type="presOf" srcId="{AF80110A-F2F6-48A4-BC40-1A134891DB9B}" destId="{68A25E1A-070A-4B96-A850-C374FCF0E57C}" srcOrd="0" destOrd="1" presId="urn:microsoft.com/office/officeart/2005/8/layout/hList1"/>
    <dgm:cxn modelId="{68DAED46-1B01-4D35-8BD2-860CA31E740E}" srcId="{18156F3B-BC82-4588-B7F4-0AB68C433DE9}" destId="{EB3087BA-7AA4-4862-9813-299D15E571DB}" srcOrd="1" destOrd="0" parTransId="{8A4B8450-B4C5-41F3-949C-AFC99335034E}" sibTransId="{581C0AC6-0B61-4ABA-9475-AADDCE54170B}"/>
    <dgm:cxn modelId="{F0330447-847C-47C6-9BCD-A51493375FCE}" type="presOf" srcId="{BB217205-7CE8-48E7-B41A-39ED826E5C2C}" destId="{68A25E1A-070A-4B96-A850-C374FCF0E57C}" srcOrd="0" destOrd="3" presId="urn:microsoft.com/office/officeart/2005/8/layout/hList1"/>
    <dgm:cxn modelId="{CBFA466E-43B7-465A-8FDC-2E28D66D4542}" srcId="{18156F3B-BC82-4588-B7F4-0AB68C433DE9}" destId="{119C602F-117B-4DCE-90DF-427792A2987E}" srcOrd="3" destOrd="0" parTransId="{F3B85F9B-1632-4179-ACF0-84BEDB1C9F1D}" sibTransId="{D4106CBE-DAFF-4E5A-8B7C-360EC35B89B2}"/>
    <dgm:cxn modelId="{50FF7473-56CE-42E2-8F76-B779CB73C44B}" srcId="{AA7466B8-E0F4-4D56-85F9-FEE7FA9BD6C3}" destId="{518AAB63-89A6-4A27-ACD4-AB0DC88CAA54}" srcOrd="2" destOrd="0" parTransId="{9D882CA0-6246-41EB-8B88-0A3765074F94}" sibTransId="{A4BA0162-EF5E-4A42-AC5C-0381ECD5D0F4}"/>
    <dgm:cxn modelId="{42808F74-E84E-4F3A-86AC-3B0B4644B2E7}" srcId="{1DD8B7F3-948C-4800-8905-D996F7672992}" destId="{FC9A7EC7-10B5-463B-AA71-6514D4C6E7D2}" srcOrd="4" destOrd="0" parTransId="{17AC8BDE-0E84-432C-9C6D-86DB325FAEA0}" sibTransId="{E60CC422-5864-43DB-A31A-1F0BAB07EC02}"/>
    <dgm:cxn modelId="{AEF90877-30F1-4A68-AB30-3AADEE95C360}" type="presOf" srcId="{18156F3B-BC82-4588-B7F4-0AB68C433DE9}" destId="{18AABE91-0EA9-47FE-80C6-168398AFC4FD}" srcOrd="0" destOrd="0" presId="urn:microsoft.com/office/officeart/2005/8/layout/hList1"/>
    <dgm:cxn modelId="{046A8086-163A-4CEC-9408-CDF7325CD199}" type="presOf" srcId="{DBC4525B-97B1-4D6B-85F6-0C54B8E2910F}" destId="{7016E72F-AD60-44E3-8DE4-7A7761878188}" srcOrd="0" destOrd="2" presId="urn:microsoft.com/office/officeart/2005/8/layout/hList1"/>
    <dgm:cxn modelId="{942C7193-2704-4E7B-BA93-258422F07A9E}" srcId="{1DD8B7F3-948C-4800-8905-D996F7672992}" destId="{97853F42-39DC-47DB-9017-C2CDDD8595A1}" srcOrd="2" destOrd="0" parTransId="{7BBDD2E4-393C-4023-A66E-3EF324CAEDA4}" sibTransId="{9BFE5293-14C7-435C-A16A-D5AC225D2B8A}"/>
    <dgm:cxn modelId="{4AC63898-B8F2-47FD-98DD-7B0D515E799D}" type="presOf" srcId="{AA7466B8-E0F4-4D56-85F9-FEE7FA9BD6C3}" destId="{D5609233-D7C4-4FEA-A3C6-04CDBA227C63}" srcOrd="0" destOrd="0" presId="urn:microsoft.com/office/officeart/2005/8/layout/hList1"/>
    <dgm:cxn modelId="{11237EA2-DBF1-49A8-83CC-FE970C964CB7}" srcId="{518AAB63-89A6-4A27-ACD4-AB0DC88CAA54}" destId="{DBC4525B-97B1-4D6B-85F6-0C54B8E2910F}" srcOrd="2" destOrd="0" parTransId="{64660A13-609E-4840-A4CB-BA7F0D352CFF}" sibTransId="{01001BD1-320B-4FFB-A296-F0BB7155BE7C}"/>
    <dgm:cxn modelId="{7C9DB5A2-6F3B-4232-A1C0-FF7353ED9D31}" type="presOf" srcId="{F74052B8-0DBA-4740-A36F-049747C8A74C}" destId="{460D54C1-1278-4E24-B2D7-2D2D05FC4F4C}" srcOrd="0" destOrd="4" presId="urn:microsoft.com/office/officeart/2005/8/layout/hList1"/>
    <dgm:cxn modelId="{D6937EAE-0FA8-4A7B-A440-6564D6D4C0CE}" type="presOf" srcId="{EB3087BA-7AA4-4862-9813-299D15E571DB}" destId="{460D54C1-1278-4E24-B2D7-2D2D05FC4F4C}" srcOrd="0" destOrd="1" presId="urn:microsoft.com/office/officeart/2005/8/layout/hList1"/>
    <dgm:cxn modelId="{1BD775B0-3175-48D4-A250-56203BD2BFF4}" srcId="{518AAB63-89A6-4A27-ACD4-AB0DC88CAA54}" destId="{EB1F448C-2C98-4C1E-8AF2-63F44BADB664}" srcOrd="0" destOrd="0" parTransId="{2225167B-D7B6-4D2A-9361-84E5898DC428}" sibTransId="{9EB15E1D-FAB1-45DD-8463-9D1686005A33}"/>
    <dgm:cxn modelId="{20B54CB9-04B2-40CC-8434-717A521BD2D7}" type="presOf" srcId="{15FEEE2C-0DD9-4C29-8593-0F64E9AAF596}" destId="{460D54C1-1278-4E24-B2D7-2D2D05FC4F4C}" srcOrd="0" destOrd="5" presId="urn:microsoft.com/office/officeart/2005/8/layout/hList1"/>
    <dgm:cxn modelId="{425D92BF-2FA5-40B6-B215-C358F2545061}" type="presOf" srcId="{FC9A7EC7-10B5-463B-AA71-6514D4C6E7D2}" destId="{68A25E1A-070A-4B96-A850-C374FCF0E57C}" srcOrd="0" destOrd="4" presId="urn:microsoft.com/office/officeart/2005/8/layout/hList1"/>
    <dgm:cxn modelId="{B55B95CA-9F9A-4436-A400-E7B2578EE248}" type="presOf" srcId="{97853F42-39DC-47DB-9017-C2CDDD8595A1}" destId="{68A25E1A-070A-4B96-A850-C374FCF0E57C}" srcOrd="0" destOrd="2" presId="urn:microsoft.com/office/officeart/2005/8/layout/hList1"/>
    <dgm:cxn modelId="{6846BAD2-3EB0-4B0A-A27F-A94F0DB06755}" srcId="{18156F3B-BC82-4588-B7F4-0AB68C433DE9}" destId="{427B6D9F-1A93-41B3-AED3-887C2ECE58CF}" srcOrd="6" destOrd="0" parTransId="{AE405768-612B-4107-92CE-89BC9D86DFF3}" sibTransId="{715876F4-8972-46B7-83B3-199446316ED6}"/>
    <dgm:cxn modelId="{70A5D1DA-D638-4A39-A9B8-B399AE07525B}" type="presOf" srcId="{DE8721D3-7404-4A77-96DA-F3B2FA305B2C}" destId="{68A25E1A-070A-4B96-A850-C374FCF0E57C}" srcOrd="0" destOrd="0" presId="urn:microsoft.com/office/officeart/2005/8/layout/hList1"/>
    <dgm:cxn modelId="{FB23CBDB-F6E8-4CEB-9223-D4F2B805A836}" type="presOf" srcId="{53D2E119-EBAB-4A69-8EDE-2AFA48D22B42}" destId="{7016E72F-AD60-44E3-8DE4-7A7761878188}" srcOrd="0" destOrd="1" presId="urn:microsoft.com/office/officeart/2005/8/layout/hList1"/>
    <dgm:cxn modelId="{75607CDC-AAEC-4193-AD99-9680C95D8910}" srcId="{1DD8B7F3-948C-4800-8905-D996F7672992}" destId="{AF80110A-F2F6-48A4-BC40-1A134891DB9B}" srcOrd="1" destOrd="0" parTransId="{8531D156-9333-4BAA-9FF9-35FD1D44D144}" sibTransId="{65BE49F4-6CD2-4AB0-B8DC-996CE235D8BD}"/>
    <dgm:cxn modelId="{96D801E4-EE13-409B-A848-1100B8100406}" srcId="{AA7466B8-E0F4-4D56-85F9-FEE7FA9BD6C3}" destId="{1DD8B7F3-948C-4800-8905-D996F7672992}" srcOrd="1" destOrd="0" parTransId="{B6F3BB97-F157-482D-9E61-6E64B13C6E89}" sibTransId="{864D3C71-5462-4D9E-A495-8F989A6CC28F}"/>
    <dgm:cxn modelId="{AE40F0EB-4FA8-4785-93E4-6F57884A5BD0}" type="presOf" srcId="{EB1F448C-2C98-4C1E-8AF2-63F44BADB664}" destId="{7016E72F-AD60-44E3-8DE4-7A7761878188}" srcOrd="0" destOrd="0" presId="urn:microsoft.com/office/officeart/2005/8/layout/hList1"/>
    <dgm:cxn modelId="{588693F1-2C09-4D13-B7B3-5F0137E21109}" srcId="{18156F3B-BC82-4588-B7F4-0AB68C433DE9}" destId="{21B3F30E-D288-456B-8AF4-E8D733FF501B}" srcOrd="2" destOrd="0" parTransId="{BC1C7BC6-70B7-41A5-A263-BCB2EE5594F4}" sibTransId="{C9EC12DE-E056-4950-806C-CDD2363E5A10}"/>
    <dgm:cxn modelId="{465349F6-3A3E-4C16-96CC-9CC07B1F77A7}" type="presOf" srcId="{21B3F30E-D288-456B-8AF4-E8D733FF501B}" destId="{460D54C1-1278-4E24-B2D7-2D2D05FC4F4C}" srcOrd="0" destOrd="2" presId="urn:microsoft.com/office/officeart/2005/8/layout/hList1"/>
    <dgm:cxn modelId="{9851166D-A545-45D9-A581-6187697434BC}" type="presParOf" srcId="{D5609233-D7C4-4FEA-A3C6-04CDBA227C63}" destId="{D01DD518-38D6-4CA5-8FC4-E1EDFD205BE5}" srcOrd="0" destOrd="0" presId="urn:microsoft.com/office/officeart/2005/8/layout/hList1"/>
    <dgm:cxn modelId="{233DD509-9941-4D55-9A5A-54BF80B08719}" type="presParOf" srcId="{D01DD518-38D6-4CA5-8FC4-E1EDFD205BE5}" destId="{18AABE91-0EA9-47FE-80C6-168398AFC4FD}" srcOrd="0" destOrd="0" presId="urn:microsoft.com/office/officeart/2005/8/layout/hList1"/>
    <dgm:cxn modelId="{2E565B01-56A2-4AD5-B085-A52F338EA2CB}" type="presParOf" srcId="{D01DD518-38D6-4CA5-8FC4-E1EDFD205BE5}" destId="{460D54C1-1278-4E24-B2D7-2D2D05FC4F4C}" srcOrd="1" destOrd="0" presId="urn:microsoft.com/office/officeart/2005/8/layout/hList1"/>
    <dgm:cxn modelId="{8F7B8053-AD35-44FB-812E-20AC209A7C34}" type="presParOf" srcId="{D5609233-D7C4-4FEA-A3C6-04CDBA227C63}" destId="{51AE5DA6-40CF-4FD9-9264-0AD280F1BC49}" srcOrd="1" destOrd="0" presId="urn:microsoft.com/office/officeart/2005/8/layout/hList1"/>
    <dgm:cxn modelId="{454345BE-4B30-4339-B642-3ABAEDA4E1A9}" type="presParOf" srcId="{D5609233-D7C4-4FEA-A3C6-04CDBA227C63}" destId="{10313862-51F0-425F-B25A-98AD299F9A9D}" srcOrd="2" destOrd="0" presId="urn:microsoft.com/office/officeart/2005/8/layout/hList1"/>
    <dgm:cxn modelId="{ABEE29EB-6DDA-4C53-AE1D-EDC2DE15E346}" type="presParOf" srcId="{10313862-51F0-425F-B25A-98AD299F9A9D}" destId="{CF5DF09A-A99C-4009-9619-FCA59F150F5F}" srcOrd="0" destOrd="0" presId="urn:microsoft.com/office/officeart/2005/8/layout/hList1"/>
    <dgm:cxn modelId="{0782F7AC-2BEC-4A0A-A2D0-4293B12AC580}" type="presParOf" srcId="{10313862-51F0-425F-B25A-98AD299F9A9D}" destId="{68A25E1A-070A-4B96-A850-C374FCF0E57C}" srcOrd="1" destOrd="0" presId="urn:microsoft.com/office/officeart/2005/8/layout/hList1"/>
    <dgm:cxn modelId="{28C4A64B-1237-46B4-811D-BFD8BB5D322F}" type="presParOf" srcId="{D5609233-D7C4-4FEA-A3C6-04CDBA227C63}" destId="{BE695023-A08E-4B9B-8D87-3E2699854AF0}" srcOrd="3" destOrd="0" presId="urn:microsoft.com/office/officeart/2005/8/layout/hList1"/>
    <dgm:cxn modelId="{B9C2EBF4-03D9-4234-B209-10C374C7E0CB}" type="presParOf" srcId="{D5609233-D7C4-4FEA-A3C6-04CDBA227C63}" destId="{3C4B58E0-9619-4AB4-A77D-3F018A6EE061}" srcOrd="4" destOrd="0" presId="urn:microsoft.com/office/officeart/2005/8/layout/hList1"/>
    <dgm:cxn modelId="{3D241291-F505-47C0-9E2E-A8109A3EA4F5}" type="presParOf" srcId="{3C4B58E0-9619-4AB4-A77D-3F018A6EE061}" destId="{7C5BA901-7179-4763-9C22-7121DD537B77}" srcOrd="0" destOrd="0" presId="urn:microsoft.com/office/officeart/2005/8/layout/hList1"/>
    <dgm:cxn modelId="{E7F39D5B-D338-44E7-A9C1-22FB2A05DB78}" type="presParOf" srcId="{3C4B58E0-9619-4AB4-A77D-3F018A6EE061}" destId="{7016E72F-AD60-44E3-8DE4-7A7761878188}"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A7466B8-E0F4-4D56-85F9-FEE7FA9BD6C3}" type="doc">
      <dgm:prSet loTypeId="urn:microsoft.com/office/officeart/2005/8/layout/hList1" loCatId="list" qsTypeId="urn:microsoft.com/office/officeart/2005/8/quickstyle/simple1" qsCatId="simple" csTypeId="urn:microsoft.com/office/officeart/2005/8/colors/accent0_3" csCatId="mainScheme" phldr="1"/>
      <dgm:spPr/>
      <dgm:t>
        <a:bodyPr/>
        <a:lstStyle/>
        <a:p>
          <a:endParaRPr lang="en-SG"/>
        </a:p>
      </dgm:t>
    </dgm:pt>
    <dgm:pt modelId="{18156F3B-BC82-4588-B7F4-0AB68C433DE9}">
      <dgm:prSet phldrT="[Text]"/>
      <dgm:spPr/>
      <dgm:t>
        <a:bodyPr/>
        <a:lstStyle/>
        <a:p>
          <a:r>
            <a:rPr lang="en-US" dirty="0"/>
            <a:t>MRV</a:t>
          </a:r>
          <a:endParaRPr lang="en-SG" dirty="0"/>
        </a:p>
      </dgm:t>
    </dgm:pt>
    <dgm:pt modelId="{F7F3C5CA-0E5A-4D8F-A5F4-1402899D5409}" type="parTrans" cxnId="{97FA8730-4974-4982-8984-268A5FF77939}">
      <dgm:prSet/>
      <dgm:spPr/>
      <dgm:t>
        <a:bodyPr/>
        <a:lstStyle/>
        <a:p>
          <a:endParaRPr lang="en-SG"/>
        </a:p>
      </dgm:t>
    </dgm:pt>
    <dgm:pt modelId="{C839DCF7-122B-49C9-B0C7-52A21A025968}" type="sibTrans" cxnId="{97FA8730-4974-4982-8984-268A5FF77939}">
      <dgm:prSet/>
      <dgm:spPr/>
      <dgm:t>
        <a:bodyPr/>
        <a:lstStyle/>
        <a:p>
          <a:endParaRPr lang="en-SG"/>
        </a:p>
      </dgm:t>
    </dgm:pt>
    <dgm:pt modelId="{1EDF9E67-3789-43BD-A52E-9D68A5D5A396}">
      <dgm:prSet phldrT="[Text]" custT="1"/>
      <dgm:spPr/>
      <dgm:t>
        <a:bodyPr/>
        <a:lstStyle/>
        <a:p>
          <a:r>
            <a:rPr lang="en-US" sz="1800" dirty="0"/>
            <a:t>National circumstances and institutional arrangements: domestic MRV</a:t>
          </a:r>
          <a:endParaRPr lang="en-SG" sz="1800" dirty="0"/>
        </a:p>
      </dgm:t>
    </dgm:pt>
    <dgm:pt modelId="{AE583580-0A16-4F6D-8667-BC81605C2C09}" type="parTrans" cxnId="{8D009515-901E-4E03-A126-870F5C0C03C0}">
      <dgm:prSet/>
      <dgm:spPr/>
      <dgm:t>
        <a:bodyPr/>
        <a:lstStyle/>
        <a:p>
          <a:endParaRPr lang="en-SG"/>
        </a:p>
      </dgm:t>
    </dgm:pt>
    <dgm:pt modelId="{F61E83E7-6E2D-4ED3-BB7C-A17D52A8633B}" type="sibTrans" cxnId="{8D009515-901E-4E03-A126-870F5C0C03C0}">
      <dgm:prSet/>
      <dgm:spPr/>
      <dgm:t>
        <a:bodyPr/>
        <a:lstStyle/>
        <a:p>
          <a:endParaRPr lang="en-SG"/>
        </a:p>
      </dgm:t>
    </dgm:pt>
    <dgm:pt modelId="{1DD8B7F3-948C-4800-8905-D996F7672992}">
      <dgm:prSet phldrT="[Text]"/>
      <dgm:spPr/>
      <dgm:t>
        <a:bodyPr/>
        <a:lstStyle/>
        <a:p>
          <a:r>
            <a:rPr lang="en-US" dirty="0"/>
            <a:t>ETF</a:t>
          </a:r>
          <a:endParaRPr lang="en-SG" dirty="0"/>
        </a:p>
      </dgm:t>
    </dgm:pt>
    <dgm:pt modelId="{B6F3BB97-F157-482D-9E61-6E64B13C6E89}" type="parTrans" cxnId="{96D801E4-EE13-409B-A848-1100B8100406}">
      <dgm:prSet/>
      <dgm:spPr/>
      <dgm:t>
        <a:bodyPr/>
        <a:lstStyle/>
        <a:p>
          <a:endParaRPr lang="en-SG"/>
        </a:p>
      </dgm:t>
    </dgm:pt>
    <dgm:pt modelId="{864D3C71-5462-4D9E-A495-8F989A6CC28F}" type="sibTrans" cxnId="{96D801E4-EE13-409B-A848-1100B8100406}">
      <dgm:prSet/>
      <dgm:spPr/>
      <dgm:t>
        <a:bodyPr/>
        <a:lstStyle/>
        <a:p>
          <a:endParaRPr lang="en-SG"/>
        </a:p>
      </dgm:t>
    </dgm:pt>
    <dgm:pt modelId="{DE8721D3-7404-4A77-96DA-F3B2FA305B2C}">
      <dgm:prSet phldrT="[Text]" custT="1"/>
      <dgm:spPr/>
      <dgm:t>
        <a:bodyPr/>
        <a:lstStyle/>
        <a:p>
          <a:r>
            <a:rPr lang="en-US" sz="1800" dirty="0"/>
            <a:t>Details national circumstances, NDC details, tracking progress for implementation and achievement</a:t>
          </a:r>
          <a:endParaRPr lang="en-SG" sz="1800" dirty="0"/>
        </a:p>
      </dgm:t>
    </dgm:pt>
    <dgm:pt modelId="{D81D37C7-B919-4C86-862D-52CEA73EDE39}" type="parTrans" cxnId="{FC761C5F-B7B9-486D-9F6A-8A3AF50432E0}">
      <dgm:prSet/>
      <dgm:spPr/>
      <dgm:t>
        <a:bodyPr/>
        <a:lstStyle/>
        <a:p>
          <a:endParaRPr lang="en-SG"/>
        </a:p>
      </dgm:t>
    </dgm:pt>
    <dgm:pt modelId="{8F842EB2-B6CA-4CC1-867C-54396CB0032F}" type="sibTrans" cxnId="{FC761C5F-B7B9-486D-9F6A-8A3AF50432E0}">
      <dgm:prSet/>
      <dgm:spPr/>
      <dgm:t>
        <a:bodyPr/>
        <a:lstStyle/>
        <a:p>
          <a:endParaRPr lang="en-SG"/>
        </a:p>
      </dgm:t>
    </dgm:pt>
    <dgm:pt modelId="{518AAB63-89A6-4A27-ACD4-AB0DC88CAA54}">
      <dgm:prSet phldrT="[Text]"/>
      <dgm:spPr/>
      <dgm:t>
        <a:bodyPr/>
        <a:lstStyle/>
        <a:p>
          <a:r>
            <a:rPr lang="en-US" dirty="0"/>
            <a:t>Implications</a:t>
          </a:r>
          <a:endParaRPr lang="en-SG" dirty="0"/>
        </a:p>
      </dgm:t>
    </dgm:pt>
    <dgm:pt modelId="{9D882CA0-6246-41EB-8B88-0A3765074F94}" type="parTrans" cxnId="{50FF7473-56CE-42E2-8F76-B779CB73C44B}">
      <dgm:prSet/>
      <dgm:spPr/>
      <dgm:t>
        <a:bodyPr/>
        <a:lstStyle/>
        <a:p>
          <a:endParaRPr lang="en-SG"/>
        </a:p>
      </dgm:t>
    </dgm:pt>
    <dgm:pt modelId="{A4BA0162-EF5E-4A42-AC5C-0381ECD5D0F4}" type="sibTrans" cxnId="{50FF7473-56CE-42E2-8F76-B779CB73C44B}">
      <dgm:prSet/>
      <dgm:spPr/>
      <dgm:t>
        <a:bodyPr/>
        <a:lstStyle/>
        <a:p>
          <a:endParaRPr lang="en-SG"/>
        </a:p>
      </dgm:t>
    </dgm:pt>
    <dgm:pt modelId="{EB1F448C-2C98-4C1E-8AF2-63F44BADB664}">
      <dgm:prSet phldrT="[Text]" custT="1"/>
      <dgm:spPr/>
      <dgm:t>
        <a:bodyPr/>
        <a:lstStyle/>
        <a:p>
          <a:r>
            <a:rPr lang="en-US" sz="1800" dirty="0"/>
            <a:t>Additional data/ processes to track progress with selected indicator(s)</a:t>
          </a:r>
          <a:endParaRPr lang="en-SG" sz="1800" dirty="0"/>
        </a:p>
      </dgm:t>
    </dgm:pt>
    <dgm:pt modelId="{2225167B-D7B6-4D2A-9361-84E5898DC428}" type="parTrans" cxnId="{1BD775B0-3175-48D4-A250-56203BD2BFF4}">
      <dgm:prSet/>
      <dgm:spPr/>
      <dgm:t>
        <a:bodyPr/>
        <a:lstStyle/>
        <a:p>
          <a:endParaRPr lang="en-SG"/>
        </a:p>
      </dgm:t>
    </dgm:pt>
    <dgm:pt modelId="{9EB15E1D-FAB1-45DD-8463-9D1686005A33}" type="sibTrans" cxnId="{1BD775B0-3175-48D4-A250-56203BD2BFF4}">
      <dgm:prSet/>
      <dgm:spPr/>
      <dgm:t>
        <a:bodyPr/>
        <a:lstStyle/>
        <a:p>
          <a:endParaRPr lang="en-SG"/>
        </a:p>
      </dgm:t>
    </dgm:pt>
    <dgm:pt modelId="{0FC2CB6A-6B99-4A6D-A747-D990281C987B}">
      <dgm:prSet phldrT="[Text]" custT="1"/>
      <dgm:spPr/>
      <dgm:t>
        <a:bodyPr/>
        <a:lstStyle/>
        <a:p>
          <a:r>
            <a:rPr lang="en-US" sz="1800" dirty="0"/>
            <a:t>Use of cooperative approaches: information on market mechanisms</a:t>
          </a:r>
          <a:endParaRPr lang="en-SG" sz="1800" dirty="0"/>
        </a:p>
      </dgm:t>
    </dgm:pt>
    <dgm:pt modelId="{50CB3DB3-8EF4-484B-B139-54C5FECC6301}" type="parTrans" cxnId="{D5E46694-E3C2-4298-A6C4-5F0275376FC6}">
      <dgm:prSet/>
      <dgm:spPr/>
      <dgm:t>
        <a:bodyPr/>
        <a:lstStyle/>
        <a:p>
          <a:endParaRPr lang="en-SG"/>
        </a:p>
      </dgm:t>
    </dgm:pt>
    <dgm:pt modelId="{1A673375-9F79-43F8-9544-26D7A01064B1}" type="sibTrans" cxnId="{D5E46694-E3C2-4298-A6C4-5F0275376FC6}">
      <dgm:prSet/>
      <dgm:spPr/>
      <dgm:t>
        <a:bodyPr/>
        <a:lstStyle/>
        <a:p>
          <a:endParaRPr lang="en-SG"/>
        </a:p>
      </dgm:t>
    </dgm:pt>
    <dgm:pt modelId="{93A44BB6-265B-4AAF-93A9-39F2EBC935FE}">
      <dgm:prSet phldrT="[Text]" custT="1"/>
      <dgm:spPr/>
      <dgm:t>
        <a:bodyPr/>
        <a:lstStyle/>
        <a:p>
          <a:endParaRPr lang="en-SG" sz="1800" dirty="0"/>
        </a:p>
      </dgm:t>
    </dgm:pt>
    <dgm:pt modelId="{67F67018-50F8-4E0E-BEBC-81D2C541DD33}" type="parTrans" cxnId="{1ED2AF49-702F-4FB1-AE8F-49A6CF5FB5D1}">
      <dgm:prSet/>
      <dgm:spPr/>
      <dgm:t>
        <a:bodyPr/>
        <a:lstStyle/>
        <a:p>
          <a:endParaRPr lang="en-SG"/>
        </a:p>
      </dgm:t>
    </dgm:pt>
    <dgm:pt modelId="{615CCCDF-5EB5-4C47-8CF6-794E07DDC32D}" type="sibTrans" cxnId="{1ED2AF49-702F-4FB1-AE8F-49A6CF5FB5D1}">
      <dgm:prSet/>
      <dgm:spPr/>
      <dgm:t>
        <a:bodyPr/>
        <a:lstStyle/>
        <a:p>
          <a:endParaRPr lang="en-SG"/>
        </a:p>
      </dgm:t>
    </dgm:pt>
    <dgm:pt modelId="{73234C24-FB65-4803-AB3B-7BC5A651C105}">
      <dgm:prSet phldrT="[Text]" custT="1"/>
      <dgm:spPr/>
      <dgm:t>
        <a:bodyPr/>
        <a:lstStyle/>
        <a:p>
          <a:r>
            <a:rPr lang="en-US" sz="1800" dirty="0"/>
            <a:t>Projections were not required</a:t>
          </a:r>
          <a:endParaRPr lang="en-SG" sz="1800" dirty="0"/>
        </a:p>
      </dgm:t>
    </dgm:pt>
    <dgm:pt modelId="{D9F97BFF-C0A1-421B-BFE3-4F6B70E3C0C7}" type="parTrans" cxnId="{7F4FE0D8-177B-4050-B2D9-D985E2DA3458}">
      <dgm:prSet/>
      <dgm:spPr/>
      <dgm:t>
        <a:bodyPr/>
        <a:lstStyle/>
        <a:p>
          <a:endParaRPr lang="en-SG"/>
        </a:p>
      </dgm:t>
    </dgm:pt>
    <dgm:pt modelId="{825C9D52-52EC-4BA8-8B3D-DF0707E4E612}" type="sibTrans" cxnId="{7F4FE0D8-177B-4050-B2D9-D985E2DA3458}">
      <dgm:prSet/>
      <dgm:spPr/>
      <dgm:t>
        <a:bodyPr/>
        <a:lstStyle/>
        <a:p>
          <a:endParaRPr lang="en-SG"/>
        </a:p>
      </dgm:t>
    </dgm:pt>
    <dgm:pt modelId="{CFFB8DC5-37D2-4FC7-9C63-398A5BD2EB18}">
      <dgm:prSet phldrT="[Text]" custT="1"/>
      <dgm:spPr/>
      <dgm:t>
        <a:bodyPr/>
        <a:lstStyle/>
        <a:p>
          <a:endParaRPr lang="en-SG" sz="1800" dirty="0"/>
        </a:p>
      </dgm:t>
    </dgm:pt>
    <dgm:pt modelId="{7B7CC320-6FE1-41C3-92A2-ACB7CB009C65}" type="parTrans" cxnId="{EED2F11A-9860-47D8-A38E-91D643869B0C}">
      <dgm:prSet/>
      <dgm:spPr/>
      <dgm:t>
        <a:bodyPr/>
        <a:lstStyle/>
        <a:p>
          <a:endParaRPr lang="en-SG"/>
        </a:p>
      </dgm:t>
    </dgm:pt>
    <dgm:pt modelId="{504DCA54-C15E-486D-87FD-0CA384B5EB09}" type="sibTrans" cxnId="{EED2F11A-9860-47D8-A38E-91D643869B0C}">
      <dgm:prSet/>
      <dgm:spPr/>
      <dgm:t>
        <a:bodyPr/>
        <a:lstStyle/>
        <a:p>
          <a:endParaRPr lang="en-SG"/>
        </a:p>
      </dgm:t>
    </dgm:pt>
    <dgm:pt modelId="{D4C4250E-3448-4D49-9A2C-015C07AF4821}">
      <dgm:prSet phldrT="[Text]" custT="1"/>
      <dgm:spPr/>
      <dgm:t>
        <a:bodyPr/>
        <a:lstStyle/>
        <a:p>
          <a:r>
            <a:rPr lang="en-US" sz="1800" dirty="0"/>
            <a:t>Tables: non provided, varies across Parties</a:t>
          </a:r>
          <a:endParaRPr lang="en-SG" sz="1800" dirty="0"/>
        </a:p>
      </dgm:t>
    </dgm:pt>
    <dgm:pt modelId="{22F86224-83EB-468A-A7D1-63D123A0B83F}" type="parTrans" cxnId="{3BAA8983-5CEE-42AB-87E3-352977740BBE}">
      <dgm:prSet/>
      <dgm:spPr/>
      <dgm:t>
        <a:bodyPr/>
        <a:lstStyle/>
        <a:p>
          <a:endParaRPr lang="en-SG"/>
        </a:p>
      </dgm:t>
    </dgm:pt>
    <dgm:pt modelId="{3DC507DE-F898-4977-88D1-796F7E998A09}" type="sibTrans" cxnId="{3BAA8983-5CEE-42AB-87E3-352977740BBE}">
      <dgm:prSet/>
      <dgm:spPr/>
      <dgm:t>
        <a:bodyPr/>
        <a:lstStyle/>
        <a:p>
          <a:endParaRPr lang="en-SG"/>
        </a:p>
      </dgm:t>
    </dgm:pt>
    <dgm:pt modelId="{2835CFE4-17B0-4593-8E15-AF25B71A7B04}">
      <dgm:prSet phldrT="[Text]" custT="1"/>
      <dgm:spPr/>
      <dgm:t>
        <a:bodyPr/>
        <a:lstStyle/>
        <a:p>
          <a:endParaRPr lang="en-SG" sz="1800" dirty="0"/>
        </a:p>
      </dgm:t>
    </dgm:pt>
    <dgm:pt modelId="{6AA6BC8C-787C-477D-BD6E-96B609398121}" type="parTrans" cxnId="{73CB90D1-EB5C-47A2-82A0-1F507CC49686}">
      <dgm:prSet/>
      <dgm:spPr/>
      <dgm:t>
        <a:bodyPr/>
        <a:lstStyle/>
        <a:p>
          <a:endParaRPr lang="en-SG"/>
        </a:p>
      </dgm:t>
    </dgm:pt>
    <dgm:pt modelId="{92C4545C-647A-479D-A912-2C5737C65E7A}" type="sibTrans" cxnId="{73CB90D1-EB5C-47A2-82A0-1F507CC49686}">
      <dgm:prSet/>
      <dgm:spPr/>
      <dgm:t>
        <a:bodyPr/>
        <a:lstStyle/>
        <a:p>
          <a:endParaRPr lang="en-SG"/>
        </a:p>
      </dgm:t>
    </dgm:pt>
    <dgm:pt modelId="{E9C2F256-950E-4058-9D99-179A33D8917C}">
      <dgm:prSet phldrT="[Text]" custT="1"/>
      <dgm:spPr/>
      <dgm:t>
        <a:bodyPr/>
        <a:lstStyle/>
        <a:p>
          <a:r>
            <a:rPr lang="en-US" sz="1800" dirty="0"/>
            <a:t>Basic accounting guidance on ITMOs and Article 6 rules (agreed at COP26)</a:t>
          </a:r>
          <a:endParaRPr lang="en-SG" sz="1800" dirty="0"/>
        </a:p>
      </dgm:t>
    </dgm:pt>
    <dgm:pt modelId="{2734FBA0-2D8D-4780-BE61-4B7731D7C18F}" type="parTrans" cxnId="{8E36B579-D5AD-45ED-BB60-54F7F4E9F9B5}">
      <dgm:prSet/>
      <dgm:spPr/>
      <dgm:t>
        <a:bodyPr/>
        <a:lstStyle/>
        <a:p>
          <a:endParaRPr lang="en-SG"/>
        </a:p>
      </dgm:t>
    </dgm:pt>
    <dgm:pt modelId="{5E44DF20-1974-4BCE-8A5F-908AD50664D5}" type="sibTrans" cxnId="{8E36B579-D5AD-45ED-BB60-54F7F4E9F9B5}">
      <dgm:prSet/>
      <dgm:spPr/>
      <dgm:t>
        <a:bodyPr/>
        <a:lstStyle/>
        <a:p>
          <a:endParaRPr lang="en-SG"/>
        </a:p>
      </dgm:t>
    </dgm:pt>
    <dgm:pt modelId="{F7C174E5-92BA-4CE5-BA67-807E39A9BCDF}">
      <dgm:prSet phldrT="[Text]" custT="1"/>
      <dgm:spPr/>
      <dgm:t>
        <a:bodyPr/>
        <a:lstStyle/>
        <a:p>
          <a:endParaRPr lang="en-SG" sz="1800" dirty="0"/>
        </a:p>
      </dgm:t>
    </dgm:pt>
    <dgm:pt modelId="{C771E632-6244-4A74-A622-C976C0AE418F}" type="parTrans" cxnId="{F9DE52EB-FDE8-4EE8-924E-9170F5834C86}">
      <dgm:prSet/>
      <dgm:spPr/>
      <dgm:t>
        <a:bodyPr/>
        <a:lstStyle/>
        <a:p>
          <a:endParaRPr lang="en-SG"/>
        </a:p>
      </dgm:t>
    </dgm:pt>
    <dgm:pt modelId="{A45B008F-D032-454E-B3B2-688FA6727764}" type="sibTrans" cxnId="{F9DE52EB-FDE8-4EE8-924E-9170F5834C86}">
      <dgm:prSet/>
      <dgm:spPr/>
      <dgm:t>
        <a:bodyPr/>
        <a:lstStyle/>
        <a:p>
          <a:endParaRPr lang="en-SG"/>
        </a:p>
      </dgm:t>
    </dgm:pt>
    <dgm:pt modelId="{4DE26971-FC0E-4DC1-8F7A-91425688B675}">
      <dgm:prSet phldrT="[Text]" custT="1"/>
      <dgm:spPr/>
      <dgm:t>
        <a:bodyPr/>
        <a:lstStyle/>
        <a:p>
          <a:r>
            <a:rPr lang="en-US" sz="1800" dirty="0"/>
            <a:t>Report projections</a:t>
          </a:r>
          <a:endParaRPr lang="en-SG" sz="1800" dirty="0"/>
        </a:p>
      </dgm:t>
    </dgm:pt>
    <dgm:pt modelId="{D4AF36C2-1CFD-473E-973B-001D436E7EF0}" type="parTrans" cxnId="{A5885FCF-F7FB-4569-9658-5CB949478978}">
      <dgm:prSet/>
      <dgm:spPr/>
      <dgm:t>
        <a:bodyPr/>
        <a:lstStyle/>
        <a:p>
          <a:endParaRPr lang="en-SG"/>
        </a:p>
      </dgm:t>
    </dgm:pt>
    <dgm:pt modelId="{75556D55-C0FF-40EB-AB08-7D7F28B184C5}" type="sibTrans" cxnId="{A5885FCF-F7FB-4569-9658-5CB949478978}">
      <dgm:prSet/>
      <dgm:spPr/>
      <dgm:t>
        <a:bodyPr/>
        <a:lstStyle/>
        <a:p>
          <a:endParaRPr lang="en-SG"/>
        </a:p>
      </dgm:t>
    </dgm:pt>
    <dgm:pt modelId="{E7C0568C-1AD4-40F0-947B-3F93BF11646D}">
      <dgm:prSet phldrT="[Text]" custT="1"/>
      <dgm:spPr/>
      <dgm:t>
        <a:bodyPr/>
        <a:lstStyle/>
        <a:p>
          <a:endParaRPr lang="en-SG" sz="1800" dirty="0"/>
        </a:p>
      </dgm:t>
    </dgm:pt>
    <dgm:pt modelId="{AAEDDCE2-C043-4134-880A-3A03CC3D0580}" type="parTrans" cxnId="{88352655-F01C-4719-9AFF-53A5A7B7F161}">
      <dgm:prSet/>
      <dgm:spPr/>
      <dgm:t>
        <a:bodyPr/>
        <a:lstStyle/>
        <a:p>
          <a:endParaRPr lang="en-SG"/>
        </a:p>
      </dgm:t>
    </dgm:pt>
    <dgm:pt modelId="{3D5542B2-4F96-40A1-AE7D-184ADE5B4CDB}" type="sibTrans" cxnId="{88352655-F01C-4719-9AFF-53A5A7B7F161}">
      <dgm:prSet/>
      <dgm:spPr/>
      <dgm:t>
        <a:bodyPr/>
        <a:lstStyle/>
        <a:p>
          <a:endParaRPr lang="en-SG"/>
        </a:p>
      </dgm:t>
    </dgm:pt>
    <dgm:pt modelId="{4E1C3E06-8070-4E78-8C6E-E9257DE44511}">
      <dgm:prSet phldrT="[Text]" custT="1"/>
      <dgm:spPr/>
      <dgm:t>
        <a:bodyPr/>
        <a:lstStyle/>
        <a:p>
          <a:endParaRPr lang="en-SG" sz="1800" dirty="0"/>
        </a:p>
      </dgm:t>
    </dgm:pt>
    <dgm:pt modelId="{2F098C0A-E75E-489F-869F-1749915317FA}" type="parTrans" cxnId="{187FF39E-BF0F-4094-8A0E-FAA0927BC230}">
      <dgm:prSet/>
      <dgm:spPr/>
      <dgm:t>
        <a:bodyPr/>
        <a:lstStyle/>
        <a:p>
          <a:endParaRPr lang="en-SG"/>
        </a:p>
      </dgm:t>
    </dgm:pt>
    <dgm:pt modelId="{9267696E-1CE0-4F05-A54D-909F970EA29C}" type="sibTrans" cxnId="{187FF39E-BF0F-4094-8A0E-FAA0927BC230}">
      <dgm:prSet/>
      <dgm:spPr/>
      <dgm:t>
        <a:bodyPr/>
        <a:lstStyle/>
        <a:p>
          <a:endParaRPr lang="en-SG"/>
        </a:p>
      </dgm:t>
    </dgm:pt>
    <dgm:pt modelId="{2E6B2861-00CF-436A-A3B1-4489C777F386}">
      <dgm:prSet phldrT="[Text]" custT="1"/>
      <dgm:spPr/>
      <dgm:t>
        <a:bodyPr/>
        <a:lstStyle/>
        <a:p>
          <a:r>
            <a:rPr lang="en-US" sz="1800" dirty="0"/>
            <a:t>Narrative and Common Tabular Format for tracking progress (agreed at COP26 in decision -/CMA.3. See: </a:t>
          </a:r>
          <a:r>
            <a:rPr lang="it-IT" sz="1800" b="0" i="0" dirty="0"/>
            <a:t>FCCC/PA/CMA/2021/L.21</a:t>
          </a:r>
          <a:r>
            <a:rPr lang="en-US" sz="1800" dirty="0"/>
            <a:t>)</a:t>
          </a:r>
          <a:endParaRPr lang="en-SG" sz="1800" dirty="0"/>
        </a:p>
      </dgm:t>
    </dgm:pt>
    <dgm:pt modelId="{6803189B-5444-4A39-8278-F2CD9F185B72}" type="parTrans" cxnId="{8BE231BA-ED41-4CDD-91AF-965511DBAB0A}">
      <dgm:prSet/>
      <dgm:spPr/>
      <dgm:t>
        <a:bodyPr/>
        <a:lstStyle/>
        <a:p>
          <a:endParaRPr lang="en-SG"/>
        </a:p>
      </dgm:t>
    </dgm:pt>
    <dgm:pt modelId="{DFF060BA-A5DF-4C20-9A7B-7144D9FB6EF6}" type="sibTrans" cxnId="{8BE231BA-ED41-4CDD-91AF-965511DBAB0A}">
      <dgm:prSet/>
      <dgm:spPr/>
      <dgm:t>
        <a:bodyPr/>
        <a:lstStyle/>
        <a:p>
          <a:endParaRPr lang="en-SG"/>
        </a:p>
      </dgm:t>
    </dgm:pt>
    <dgm:pt modelId="{DA31635F-38B5-43C9-A58D-458B23493756}">
      <dgm:prSet phldrT="[Text]" custT="1"/>
      <dgm:spPr/>
      <dgm:t>
        <a:bodyPr/>
        <a:lstStyle/>
        <a:p>
          <a:endParaRPr lang="en-SG" sz="1800" dirty="0"/>
        </a:p>
      </dgm:t>
    </dgm:pt>
    <dgm:pt modelId="{0D13C695-B752-4B4D-805B-76BB3077B77F}" type="parTrans" cxnId="{A6D8BD03-FC36-4F88-A13C-C9EBE149B790}">
      <dgm:prSet/>
      <dgm:spPr/>
      <dgm:t>
        <a:bodyPr/>
        <a:lstStyle/>
        <a:p>
          <a:endParaRPr lang="en-SG"/>
        </a:p>
      </dgm:t>
    </dgm:pt>
    <dgm:pt modelId="{F0A553BA-B5E9-456F-8F15-F82B5E25ABA6}" type="sibTrans" cxnId="{A6D8BD03-FC36-4F88-A13C-C9EBE149B790}">
      <dgm:prSet/>
      <dgm:spPr/>
      <dgm:t>
        <a:bodyPr/>
        <a:lstStyle/>
        <a:p>
          <a:endParaRPr lang="en-SG"/>
        </a:p>
      </dgm:t>
    </dgm:pt>
    <dgm:pt modelId="{2737ABAF-0AD0-4374-A463-2C44980D2E09}">
      <dgm:prSet phldrT="[Text]" custT="1"/>
      <dgm:spPr/>
      <dgm:t>
        <a:bodyPr/>
        <a:lstStyle/>
        <a:p>
          <a:r>
            <a:rPr lang="en-US" sz="1800" dirty="0"/>
            <a:t>Additional data/processes required to track use of ITMOs</a:t>
          </a:r>
          <a:endParaRPr lang="en-SG" sz="1800" dirty="0"/>
        </a:p>
      </dgm:t>
    </dgm:pt>
    <dgm:pt modelId="{D4E6CB4A-D630-4770-AF47-EEF9002131B0}" type="parTrans" cxnId="{8707BBB6-A41F-4ADA-B33B-30514ADE0423}">
      <dgm:prSet/>
      <dgm:spPr/>
      <dgm:t>
        <a:bodyPr/>
        <a:lstStyle/>
        <a:p>
          <a:endParaRPr lang="en-SG"/>
        </a:p>
      </dgm:t>
    </dgm:pt>
    <dgm:pt modelId="{CFB7E602-F7EA-4A48-A71D-F045DF1EED8A}" type="sibTrans" cxnId="{8707BBB6-A41F-4ADA-B33B-30514ADE0423}">
      <dgm:prSet/>
      <dgm:spPr/>
      <dgm:t>
        <a:bodyPr/>
        <a:lstStyle/>
        <a:p>
          <a:endParaRPr lang="en-SG"/>
        </a:p>
      </dgm:t>
    </dgm:pt>
    <dgm:pt modelId="{255E94D5-CFE4-4284-8755-C36879C617D1}">
      <dgm:prSet phldrT="[Text]" custT="1"/>
      <dgm:spPr/>
      <dgm:t>
        <a:bodyPr/>
        <a:lstStyle/>
        <a:p>
          <a:endParaRPr lang="en-SG" sz="1800" dirty="0"/>
        </a:p>
      </dgm:t>
    </dgm:pt>
    <dgm:pt modelId="{D69481F0-9A5F-4FC6-8C9D-3AC0D6C74784}" type="parTrans" cxnId="{041422A4-472B-4ADF-AC93-1D4992FB15BA}">
      <dgm:prSet/>
      <dgm:spPr/>
      <dgm:t>
        <a:bodyPr/>
        <a:lstStyle/>
        <a:p>
          <a:endParaRPr lang="en-SG"/>
        </a:p>
      </dgm:t>
    </dgm:pt>
    <dgm:pt modelId="{BFD1A448-74CF-4D4F-AFC9-B59842D45FE9}" type="sibTrans" cxnId="{041422A4-472B-4ADF-AC93-1D4992FB15BA}">
      <dgm:prSet/>
      <dgm:spPr/>
      <dgm:t>
        <a:bodyPr/>
        <a:lstStyle/>
        <a:p>
          <a:endParaRPr lang="en-SG"/>
        </a:p>
      </dgm:t>
    </dgm:pt>
    <dgm:pt modelId="{0C4DE0E6-6DE2-4C17-AFA8-720F8088724D}">
      <dgm:prSet phldrT="[Text]" custT="1"/>
      <dgm:spPr/>
      <dgm:t>
        <a:bodyPr/>
        <a:lstStyle/>
        <a:p>
          <a:endParaRPr lang="en-SG" sz="1800" dirty="0"/>
        </a:p>
      </dgm:t>
    </dgm:pt>
    <dgm:pt modelId="{CFDBAA1E-0CF3-40BC-9B00-FDE25E440AD1}" type="parTrans" cxnId="{A388331B-36F9-4260-B730-85F6FE99DB31}">
      <dgm:prSet/>
      <dgm:spPr/>
      <dgm:t>
        <a:bodyPr/>
        <a:lstStyle/>
        <a:p>
          <a:endParaRPr lang="en-SG"/>
        </a:p>
      </dgm:t>
    </dgm:pt>
    <dgm:pt modelId="{27958841-D163-489A-B147-80D3735E9609}" type="sibTrans" cxnId="{A388331B-36F9-4260-B730-85F6FE99DB31}">
      <dgm:prSet/>
      <dgm:spPr/>
      <dgm:t>
        <a:bodyPr/>
        <a:lstStyle/>
        <a:p>
          <a:endParaRPr lang="en-SG"/>
        </a:p>
      </dgm:t>
    </dgm:pt>
    <dgm:pt modelId="{64536EA9-3055-46E1-872B-0D9609498C70}">
      <dgm:prSet phldrT="[Text]" custT="1"/>
      <dgm:spPr/>
      <dgm:t>
        <a:bodyPr/>
        <a:lstStyle/>
        <a:p>
          <a:endParaRPr lang="en-SG" sz="1800" dirty="0"/>
        </a:p>
      </dgm:t>
    </dgm:pt>
    <dgm:pt modelId="{5638143B-919D-476A-8BB8-EFD2DC60914E}" type="parTrans" cxnId="{71C787DA-818B-4D04-A13F-573AB12F1B19}">
      <dgm:prSet/>
      <dgm:spPr/>
      <dgm:t>
        <a:bodyPr/>
        <a:lstStyle/>
        <a:p>
          <a:endParaRPr lang="en-SG"/>
        </a:p>
      </dgm:t>
    </dgm:pt>
    <dgm:pt modelId="{BBA18F27-F0D3-4661-B185-33A0DF9F3474}" type="sibTrans" cxnId="{71C787DA-818B-4D04-A13F-573AB12F1B19}">
      <dgm:prSet/>
      <dgm:spPr/>
      <dgm:t>
        <a:bodyPr/>
        <a:lstStyle/>
        <a:p>
          <a:endParaRPr lang="en-SG"/>
        </a:p>
      </dgm:t>
    </dgm:pt>
    <dgm:pt modelId="{B85453A6-94DF-4F7F-905B-8ECF7751D4CE}">
      <dgm:prSet phldrT="[Text]" custT="1"/>
      <dgm:spPr/>
      <dgm:t>
        <a:bodyPr/>
        <a:lstStyle/>
        <a:p>
          <a:r>
            <a:rPr lang="en-US" sz="1800" dirty="0"/>
            <a:t>Additional data/processes to develop models and illustrate projections</a:t>
          </a:r>
          <a:endParaRPr lang="en-SG" sz="1800" dirty="0"/>
        </a:p>
      </dgm:t>
    </dgm:pt>
    <dgm:pt modelId="{AC6F3D11-CD05-4A70-BFCE-6899A9277AAD}" type="parTrans" cxnId="{9A1B8381-09F9-497D-B0FF-138BD708BCE7}">
      <dgm:prSet/>
      <dgm:spPr/>
      <dgm:t>
        <a:bodyPr/>
        <a:lstStyle/>
        <a:p>
          <a:endParaRPr lang="en-SG"/>
        </a:p>
      </dgm:t>
    </dgm:pt>
    <dgm:pt modelId="{0B2B0DCC-BD16-4026-BE07-D39EE2923C2B}" type="sibTrans" cxnId="{9A1B8381-09F9-497D-B0FF-138BD708BCE7}">
      <dgm:prSet/>
      <dgm:spPr/>
      <dgm:t>
        <a:bodyPr/>
        <a:lstStyle/>
        <a:p>
          <a:endParaRPr lang="en-SG"/>
        </a:p>
      </dgm:t>
    </dgm:pt>
    <dgm:pt modelId="{7C983439-4559-4F07-B3A6-CE3F5752D639}">
      <dgm:prSet phldrT="[Text]" custT="1"/>
      <dgm:spPr/>
      <dgm:t>
        <a:bodyPr/>
        <a:lstStyle/>
        <a:p>
          <a:r>
            <a:rPr lang="en-US" sz="1800" dirty="0"/>
            <a:t>Map tables to reporting requirements, identify data required and coordinate with data providers</a:t>
          </a:r>
          <a:endParaRPr lang="en-SG" sz="1800" dirty="0"/>
        </a:p>
      </dgm:t>
    </dgm:pt>
    <dgm:pt modelId="{DB02E6B3-ACC7-4B18-93F9-5656D2F7F4F0}" type="parTrans" cxnId="{3F3BB93F-E080-42E7-9825-ACBFF72CFB9D}">
      <dgm:prSet/>
      <dgm:spPr/>
      <dgm:t>
        <a:bodyPr/>
        <a:lstStyle/>
        <a:p>
          <a:endParaRPr lang="en-SG"/>
        </a:p>
      </dgm:t>
    </dgm:pt>
    <dgm:pt modelId="{96FD9426-E9AC-4DBC-B600-D5B0D5DCD547}" type="sibTrans" cxnId="{3F3BB93F-E080-42E7-9825-ACBFF72CFB9D}">
      <dgm:prSet/>
      <dgm:spPr/>
      <dgm:t>
        <a:bodyPr/>
        <a:lstStyle/>
        <a:p>
          <a:endParaRPr lang="en-SG"/>
        </a:p>
      </dgm:t>
    </dgm:pt>
    <dgm:pt modelId="{B14868EB-6002-40CB-950E-C3C66BD4C72E}">
      <dgm:prSet phldrT="[Text]" custT="1"/>
      <dgm:spPr/>
      <dgm:t>
        <a:bodyPr/>
        <a:lstStyle/>
        <a:p>
          <a:endParaRPr lang="en-SG" sz="1800" dirty="0"/>
        </a:p>
      </dgm:t>
    </dgm:pt>
    <dgm:pt modelId="{8930F30B-C9EE-4226-A6C4-A05FD0160355}" type="parTrans" cxnId="{B64E4870-ACC2-47FE-AB8A-BC9BA0D83E99}">
      <dgm:prSet/>
      <dgm:spPr/>
      <dgm:t>
        <a:bodyPr/>
        <a:lstStyle/>
        <a:p>
          <a:endParaRPr lang="en-SG"/>
        </a:p>
      </dgm:t>
    </dgm:pt>
    <dgm:pt modelId="{55607AF4-8601-4240-A6F7-F93BA6FB0F62}" type="sibTrans" cxnId="{B64E4870-ACC2-47FE-AB8A-BC9BA0D83E99}">
      <dgm:prSet/>
      <dgm:spPr/>
      <dgm:t>
        <a:bodyPr/>
        <a:lstStyle/>
        <a:p>
          <a:endParaRPr lang="en-SG"/>
        </a:p>
      </dgm:t>
    </dgm:pt>
    <dgm:pt modelId="{D5609233-D7C4-4FEA-A3C6-04CDBA227C63}" type="pres">
      <dgm:prSet presAssocID="{AA7466B8-E0F4-4D56-85F9-FEE7FA9BD6C3}" presName="Name0" presStyleCnt="0">
        <dgm:presLayoutVars>
          <dgm:dir/>
          <dgm:animLvl val="lvl"/>
          <dgm:resizeHandles val="exact"/>
        </dgm:presLayoutVars>
      </dgm:prSet>
      <dgm:spPr/>
    </dgm:pt>
    <dgm:pt modelId="{D01DD518-38D6-4CA5-8FC4-E1EDFD205BE5}" type="pres">
      <dgm:prSet presAssocID="{18156F3B-BC82-4588-B7F4-0AB68C433DE9}" presName="composite" presStyleCnt="0"/>
      <dgm:spPr/>
    </dgm:pt>
    <dgm:pt modelId="{18AABE91-0EA9-47FE-80C6-168398AFC4FD}" type="pres">
      <dgm:prSet presAssocID="{18156F3B-BC82-4588-B7F4-0AB68C433DE9}" presName="parTx" presStyleLbl="alignNode1" presStyleIdx="0" presStyleCnt="3" custLinFactNeighborX="-103" custLinFactNeighborY="-2790">
        <dgm:presLayoutVars>
          <dgm:chMax val="0"/>
          <dgm:chPref val="0"/>
          <dgm:bulletEnabled val="1"/>
        </dgm:presLayoutVars>
      </dgm:prSet>
      <dgm:spPr/>
    </dgm:pt>
    <dgm:pt modelId="{460D54C1-1278-4E24-B2D7-2D2D05FC4F4C}" type="pres">
      <dgm:prSet presAssocID="{18156F3B-BC82-4588-B7F4-0AB68C433DE9}" presName="desTx" presStyleLbl="alignAccFollowNode1" presStyleIdx="0" presStyleCnt="3">
        <dgm:presLayoutVars>
          <dgm:bulletEnabled val="1"/>
        </dgm:presLayoutVars>
      </dgm:prSet>
      <dgm:spPr/>
    </dgm:pt>
    <dgm:pt modelId="{51AE5DA6-40CF-4FD9-9264-0AD280F1BC49}" type="pres">
      <dgm:prSet presAssocID="{C839DCF7-122B-49C9-B0C7-52A21A025968}" presName="space" presStyleCnt="0"/>
      <dgm:spPr/>
    </dgm:pt>
    <dgm:pt modelId="{10313862-51F0-425F-B25A-98AD299F9A9D}" type="pres">
      <dgm:prSet presAssocID="{1DD8B7F3-948C-4800-8905-D996F7672992}" presName="composite" presStyleCnt="0"/>
      <dgm:spPr/>
    </dgm:pt>
    <dgm:pt modelId="{CF5DF09A-A99C-4009-9619-FCA59F150F5F}" type="pres">
      <dgm:prSet presAssocID="{1DD8B7F3-948C-4800-8905-D996F7672992}" presName="parTx" presStyleLbl="alignNode1" presStyleIdx="1" presStyleCnt="3">
        <dgm:presLayoutVars>
          <dgm:chMax val="0"/>
          <dgm:chPref val="0"/>
          <dgm:bulletEnabled val="1"/>
        </dgm:presLayoutVars>
      </dgm:prSet>
      <dgm:spPr/>
    </dgm:pt>
    <dgm:pt modelId="{68A25E1A-070A-4B96-A850-C374FCF0E57C}" type="pres">
      <dgm:prSet presAssocID="{1DD8B7F3-948C-4800-8905-D996F7672992}" presName="desTx" presStyleLbl="alignAccFollowNode1" presStyleIdx="1" presStyleCnt="3">
        <dgm:presLayoutVars>
          <dgm:bulletEnabled val="1"/>
        </dgm:presLayoutVars>
      </dgm:prSet>
      <dgm:spPr/>
    </dgm:pt>
    <dgm:pt modelId="{BE695023-A08E-4B9B-8D87-3E2699854AF0}" type="pres">
      <dgm:prSet presAssocID="{864D3C71-5462-4D9E-A495-8F989A6CC28F}" presName="space" presStyleCnt="0"/>
      <dgm:spPr/>
    </dgm:pt>
    <dgm:pt modelId="{3C4B58E0-9619-4AB4-A77D-3F018A6EE061}" type="pres">
      <dgm:prSet presAssocID="{518AAB63-89A6-4A27-ACD4-AB0DC88CAA54}" presName="composite" presStyleCnt="0"/>
      <dgm:spPr/>
    </dgm:pt>
    <dgm:pt modelId="{7C5BA901-7179-4763-9C22-7121DD537B77}" type="pres">
      <dgm:prSet presAssocID="{518AAB63-89A6-4A27-ACD4-AB0DC88CAA54}" presName="parTx" presStyleLbl="alignNode1" presStyleIdx="2" presStyleCnt="3">
        <dgm:presLayoutVars>
          <dgm:chMax val="0"/>
          <dgm:chPref val="0"/>
          <dgm:bulletEnabled val="1"/>
        </dgm:presLayoutVars>
      </dgm:prSet>
      <dgm:spPr/>
    </dgm:pt>
    <dgm:pt modelId="{7016E72F-AD60-44E3-8DE4-7A7761878188}" type="pres">
      <dgm:prSet presAssocID="{518AAB63-89A6-4A27-ACD4-AB0DC88CAA54}" presName="desTx" presStyleLbl="alignAccFollowNode1" presStyleIdx="2" presStyleCnt="3">
        <dgm:presLayoutVars>
          <dgm:bulletEnabled val="1"/>
        </dgm:presLayoutVars>
      </dgm:prSet>
      <dgm:spPr/>
    </dgm:pt>
  </dgm:ptLst>
  <dgm:cxnLst>
    <dgm:cxn modelId="{A6D8BD03-FC36-4F88-A13C-C9EBE149B790}" srcId="{1DD8B7F3-948C-4800-8905-D996F7672992}" destId="{DA31635F-38B5-43C9-A58D-458B23493756}" srcOrd="5" destOrd="0" parTransId="{0D13C695-B752-4B4D-805B-76BB3077B77F}" sibTransId="{F0A553BA-B5E9-456F-8F15-F82B5E25ABA6}"/>
    <dgm:cxn modelId="{8D009515-901E-4E03-A126-870F5C0C03C0}" srcId="{18156F3B-BC82-4588-B7F4-0AB68C433DE9}" destId="{1EDF9E67-3789-43BD-A52E-9D68A5D5A396}" srcOrd="0" destOrd="0" parTransId="{AE583580-0A16-4F6D-8667-BC81605C2C09}" sibTransId="{F61E83E7-6E2D-4ED3-BB7C-A17D52A8633B}"/>
    <dgm:cxn modelId="{9A918E1A-4738-4A5E-A119-51919A83ADB3}" type="presOf" srcId="{1EDF9E67-3789-43BD-A52E-9D68A5D5A396}" destId="{460D54C1-1278-4E24-B2D7-2D2D05FC4F4C}" srcOrd="0" destOrd="0" presId="urn:microsoft.com/office/officeart/2005/8/layout/hList1"/>
    <dgm:cxn modelId="{EED2F11A-9860-47D8-A38E-91D643869B0C}" srcId="{18156F3B-BC82-4588-B7F4-0AB68C433DE9}" destId="{CFFB8DC5-37D2-4FC7-9C63-398A5BD2EB18}" srcOrd="4" destOrd="0" parTransId="{7B7CC320-6FE1-41C3-92A2-ACB7CB009C65}" sibTransId="{504DCA54-C15E-486D-87FD-0CA384B5EB09}"/>
    <dgm:cxn modelId="{A388331B-36F9-4260-B730-85F6FE99DB31}" srcId="{518AAB63-89A6-4A27-ACD4-AB0DC88CAA54}" destId="{0C4DE0E6-6DE2-4C17-AFA8-720F8088724D}" srcOrd="2" destOrd="0" parTransId="{CFDBAA1E-0CF3-40BC-9B00-FDE25E440AD1}" sibTransId="{27958841-D163-489A-B147-80D3735E9609}"/>
    <dgm:cxn modelId="{B1B1941B-20FA-4BF7-9DC6-73F02790CF86}" type="presOf" srcId="{518AAB63-89A6-4A27-ACD4-AB0DC88CAA54}" destId="{7C5BA901-7179-4763-9C22-7121DD537B77}" srcOrd="0" destOrd="0" presId="urn:microsoft.com/office/officeart/2005/8/layout/hList1"/>
    <dgm:cxn modelId="{97FA8730-4974-4982-8984-268A5FF77939}" srcId="{AA7466B8-E0F4-4D56-85F9-FEE7FA9BD6C3}" destId="{18156F3B-BC82-4588-B7F4-0AB68C433DE9}" srcOrd="0" destOrd="0" parTransId="{F7F3C5CA-0E5A-4D8F-A5F4-1402899D5409}" sibTransId="{C839DCF7-122B-49C9-B0C7-52A21A025968}"/>
    <dgm:cxn modelId="{C5D6E838-BA5B-45C7-96C2-D80AB2256424}" type="presOf" srcId="{1DD8B7F3-948C-4800-8905-D996F7672992}" destId="{CF5DF09A-A99C-4009-9619-FCA59F150F5F}" srcOrd="0" destOrd="0" presId="urn:microsoft.com/office/officeart/2005/8/layout/hList1"/>
    <dgm:cxn modelId="{C14FD13E-305E-4997-9B1B-4DCDB359FC14}" type="presOf" srcId="{CFFB8DC5-37D2-4FC7-9C63-398A5BD2EB18}" destId="{460D54C1-1278-4E24-B2D7-2D2D05FC4F4C}" srcOrd="0" destOrd="4" presId="urn:microsoft.com/office/officeart/2005/8/layout/hList1"/>
    <dgm:cxn modelId="{9BA2763F-6F85-4CBC-8173-EC1C60679713}" type="presOf" srcId="{255E94D5-CFE4-4284-8755-C36879C617D1}" destId="{7016E72F-AD60-44E3-8DE4-7A7761878188}" srcOrd="0" destOrd="1" presId="urn:microsoft.com/office/officeart/2005/8/layout/hList1"/>
    <dgm:cxn modelId="{3F3BB93F-E080-42E7-9825-ACBFF72CFB9D}" srcId="{518AAB63-89A6-4A27-ACD4-AB0DC88CAA54}" destId="{7C983439-4559-4F07-B3A6-CE3F5752D639}" srcOrd="7" destOrd="0" parTransId="{DB02E6B3-ACC7-4B18-93F9-5656D2F7F4F0}" sibTransId="{96FD9426-E9AC-4DBC-B600-D5B0D5DCD547}"/>
    <dgm:cxn modelId="{552BC43F-9198-425A-9B02-A3B91074CFEF}" type="presOf" srcId="{B14868EB-6002-40CB-950E-C3C66BD4C72E}" destId="{7016E72F-AD60-44E3-8DE4-7A7761878188}" srcOrd="0" destOrd="6" presId="urn:microsoft.com/office/officeart/2005/8/layout/hList1"/>
    <dgm:cxn modelId="{FC761C5F-B7B9-486D-9F6A-8A3AF50432E0}" srcId="{1DD8B7F3-948C-4800-8905-D996F7672992}" destId="{DE8721D3-7404-4A77-96DA-F3B2FA305B2C}" srcOrd="0" destOrd="0" parTransId="{D81D37C7-B919-4C86-862D-52CEA73EDE39}" sibTransId="{8F842EB2-B6CA-4CC1-867C-54396CB0032F}"/>
    <dgm:cxn modelId="{11C7CF62-BF63-4190-A681-481353549281}" type="presOf" srcId="{D4C4250E-3448-4D49-9A2C-015C07AF4821}" destId="{460D54C1-1278-4E24-B2D7-2D2D05FC4F4C}" srcOrd="0" destOrd="7" presId="urn:microsoft.com/office/officeart/2005/8/layout/hList1"/>
    <dgm:cxn modelId="{8BB88346-AD45-41F0-918F-6F365ABDFF9B}" type="presOf" srcId="{64536EA9-3055-46E1-872B-0D9609498C70}" destId="{7016E72F-AD60-44E3-8DE4-7A7761878188}" srcOrd="0" destOrd="4" presId="urn:microsoft.com/office/officeart/2005/8/layout/hList1"/>
    <dgm:cxn modelId="{64B92B49-EF36-4F5E-85AD-4736FF4A2CEC}" type="presOf" srcId="{4DE26971-FC0E-4DC1-8F7A-91425688B675}" destId="{68A25E1A-070A-4B96-A850-C374FCF0E57C}" srcOrd="0" destOrd="4" presId="urn:microsoft.com/office/officeart/2005/8/layout/hList1"/>
    <dgm:cxn modelId="{1ED2AF49-702F-4FB1-AE8F-49A6CF5FB5D1}" srcId="{18156F3B-BC82-4588-B7F4-0AB68C433DE9}" destId="{93A44BB6-265B-4AAF-93A9-39F2EBC935FE}" srcOrd="2" destOrd="0" parTransId="{67F67018-50F8-4E0E-BEBC-81D2C541DD33}" sibTransId="{615CCCDF-5EB5-4C47-8CF6-794E07DDC32D}"/>
    <dgm:cxn modelId="{B64E4870-ACC2-47FE-AB8A-BC9BA0D83E99}" srcId="{518AAB63-89A6-4A27-ACD4-AB0DC88CAA54}" destId="{B14868EB-6002-40CB-950E-C3C66BD4C72E}" srcOrd="6" destOrd="0" parTransId="{8930F30B-C9EE-4226-A6C4-A05FD0160355}" sibTransId="{55607AF4-8601-4240-A6F7-F93BA6FB0F62}"/>
    <dgm:cxn modelId="{42645951-B4A5-491A-AE5A-E3EB2D21D51D}" type="presOf" srcId="{73234C24-FB65-4803-AB3B-7BC5A651C105}" destId="{460D54C1-1278-4E24-B2D7-2D2D05FC4F4C}" srcOrd="0" destOrd="5" presId="urn:microsoft.com/office/officeart/2005/8/layout/hList1"/>
    <dgm:cxn modelId="{50FF7473-56CE-42E2-8F76-B779CB73C44B}" srcId="{AA7466B8-E0F4-4D56-85F9-FEE7FA9BD6C3}" destId="{518AAB63-89A6-4A27-ACD4-AB0DC88CAA54}" srcOrd="2" destOrd="0" parTransId="{9D882CA0-6246-41EB-8B88-0A3765074F94}" sibTransId="{A4BA0162-EF5E-4A42-AC5C-0381ECD5D0F4}"/>
    <dgm:cxn modelId="{3BC3AF74-ECEC-4211-A01C-99C8EB370886}" type="presOf" srcId="{2835CFE4-17B0-4593-8E15-AF25B71A7B04}" destId="{460D54C1-1278-4E24-B2D7-2D2D05FC4F4C}" srcOrd="0" destOrd="6" presId="urn:microsoft.com/office/officeart/2005/8/layout/hList1"/>
    <dgm:cxn modelId="{88352655-F01C-4719-9AFF-53A5A7B7F161}" srcId="{1DD8B7F3-948C-4800-8905-D996F7672992}" destId="{E7C0568C-1AD4-40F0-947B-3F93BF11646D}" srcOrd="3" destOrd="0" parTransId="{AAEDDCE2-C043-4134-880A-3A03CC3D0580}" sibTransId="{3D5542B2-4F96-40A1-AE7D-184ADE5B4CDB}"/>
    <dgm:cxn modelId="{AEF90877-30F1-4A68-AB30-3AADEE95C360}" type="presOf" srcId="{18156F3B-BC82-4588-B7F4-0AB68C433DE9}" destId="{18AABE91-0EA9-47FE-80C6-168398AFC4FD}" srcOrd="0" destOrd="0" presId="urn:microsoft.com/office/officeart/2005/8/layout/hList1"/>
    <dgm:cxn modelId="{8E36B579-D5AD-45ED-BB60-54F7F4E9F9B5}" srcId="{1DD8B7F3-948C-4800-8905-D996F7672992}" destId="{E9C2F256-950E-4058-9D99-179A33D8917C}" srcOrd="2" destOrd="0" parTransId="{2734FBA0-2D8D-4780-BE61-4B7731D7C18F}" sibTransId="{5E44DF20-1974-4BCE-8A5F-908AD50664D5}"/>
    <dgm:cxn modelId="{9A1B8381-09F9-497D-B0FF-138BD708BCE7}" srcId="{518AAB63-89A6-4A27-ACD4-AB0DC88CAA54}" destId="{B85453A6-94DF-4F7F-905B-8ECF7751D4CE}" srcOrd="5" destOrd="0" parTransId="{AC6F3D11-CD05-4A70-BFCE-6899A9277AAD}" sibTransId="{0B2B0DCC-BD16-4026-BE07-D39EE2923C2B}"/>
    <dgm:cxn modelId="{3BAA8983-5CEE-42AB-87E3-352977740BBE}" srcId="{18156F3B-BC82-4588-B7F4-0AB68C433DE9}" destId="{D4C4250E-3448-4D49-9A2C-015C07AF4821}" srcOrd="7" destOrd="0" parTransId="{22F86224-83EB-468A-A7D1-63D123A0B83F}" sibTransId="{3DC507DE-F898-4977-88D1-796F7E998A09}"/>
    <dgm:cxn modelId="{8A8AB285-C9EA-4C63-9C1B-1D82D4F111A9}" type="presOf" srcId="{E9C2F256-950E-4058-9D99-179A33D8917C}" destId="{68A25E1A-070A-4B96-A850-C374FCF0E57C}" srcOrd="0" destOrd="2" presId="urn:microsoft.com/office/officeart/2005/8/layout/hList1"/>
    <dgm:cxn modelId="{3BB29792-6C49-470D-81BA-A4429CAA4360}" type="presOf" srcId="{4E1C3E06-8070-4E78-8C6E-E9257DE44511}" destId="{460D54C1-1278-4E24-B2D7-2D2D05FC4F4C}" srcOrd="0" destOrd="1" presId="urn:microsoft.com/office/officeart/2005/8/layout/hList1"/>
    <dgm:cxn modelId="{D5E46694-E3C2-4298-A6C4-5F0275376FC6}" srcId="{18156F3B-BC82-4588-B7F4-0AB68C433DE9}" destId="{0FC2CB6A-6B99-4A6D-A747-D990281C987B}" srcOrd="3" destOrd="0" parTransId="{50CB3DB3-8EF4-484B-B139-54C5FECC6301}" sibTransId="{1A673375-9F79-43F8-9544-26D7A01064B1}"/>
    <dgm:cxn modelId="{4AC63898-B8F2-47FD-98DD-7B0D515E799D}" type="presOf" srcId="{AA7466B8-E0F4-4D56-85F9-FEE7FA9BD6C3}" destId="{D5609233-D7C4-4FEA-A3C6-04CDBA227C63}" srcOrd="0" destOrd="0" presId="urn:microsoft.com/office/officeart/2005/8/layout/hList1"/>
    <dgm:cxn modelId="{187FF39E-BF0F-4094-8A0E-FAA0927BC230}" srcId="{18156F3B-BC82-4588-B7F4-0AB68C433DE9}" destId="{4E1C3E06-8070-4E78-8C6E-E9257DE44511}" srcOrd="1" destOrd="0" parTransId="{2F098C0A-E75E-489F-869F-1749915317FA}" sibTransId="{9267696E-1CE0-4F05-A54D-909F970EA29C}"/>
    <dgm:cxn modelId="{041422A4-472B-4ADF-AC93-1D4992FB15BA}" srcId="{518AAB63-89A6-4A27-ACD4-AB0DC88CAA54}" destId="{255E94D5-CFE4-4284-8755-C36879C617D1}" srcOrd="1" destOrd="0" parTransId="{D69481F0-9A5F-4FC6-8C9D-3AC0D6C74784}" sibTransId="{BFD1A448-74CF-4D4F-AFC9-B59842D45FE9}"/>
    <dgm:cxn modelId="{386B2DAF-E626-49F5-919D-7E0E49A5977E}" type="presOf" srcId="{0FC2CB6A-6B99-4A6D-A747-D990281C987B}" destId="{460D54C1-1278-4E24-B2D7-2D2D05FC4F4C}" srcOrd="0" destOrd="3" presId="urn:microsoft.com/office/officeart/2005/8/layout/hList1"/>
    <dgm:cxn modelId="{AC8CC1AF-F265-44EC-85D0-982F5F5E0D2D}" type="presOf" srcId="{93A44BB6-265B-4AAF-93A9-39F2EBC935FE}" destId="{460D54C1-1278-4E24-B2D7-2D2D05FC4F4C}" srcOrd="0" destOrd="2" presId="urn:microsoft.com/office/officeart/2005/8/layout/hList1"/>
    <dgm:cxn modelId="{1BD775B0-3175-48D4-A250-56203BD2BFF4}" srcId="{518AAB63-89A6-4A27-ACD4-AB0DC88CAA54}" destId="{EB1F448C-2C98-4C1E-8AF2-63F44BADB664}" srcOrd="0" destOrd="0" parTransId="{2225167B-D7B6-4D2A-9361-84E5898DC428}" sibTransId="{9EB15E1D-FAB1-45DD-8463-9D1686005A33}"/>
    <dgm:cxn modelId="{8707BBB6-A41F-4ADA-B33B-30514ADE0423}" srcId="{518AAB63-89A6-4A27-ACD4-AB0DC88CAA54}" destId="{2737ABAF-0AD0-4374-A463-2C44980D2E09}" srcOrd="3" destOrd="0" parTransId="{D4E6CB4A-D630-4770-AF47-EEF9002131B0}" sibTransId="{CFB7E602-F7EA-4A48-A71D-F045DF1EED8A}"/>
    <dgm:cxn modelId="{8BE231BA-ED41-4CDD-91AF-965511DBAB0A}" srcId="{1DD8B7F3-948C-4800-8905-D996F7672992}" destId="{2E6B2861-00CF-436A-A3B1-4489C777F386}" srcOrd="6" destOrd="0" parTransId="{6803189B-5444-4A39-8278-F2CD9F185B72}" sibTransId="{DFF060BA-A5DF-4C20-9A7B-7144D9FB6EF6}"/>
    <dgm:cxn modelId="{1DE6F7C3-15E4-41ED-AF3D-169CF5A886DE}" type="presOf" srcId="{2E6B2861-00CF-436A-A3B1-4489C777F386}" destId="{68A25E1A-070A-4B96-A850-C374FCF0E57C}" srcOrd="0" destOrd="6" presId="urn:microsoft.com/office/officeart/2005/8/layout/hList1"/>
    <dgm:cxn modelId="{7C09ABCB-9126-4E38-A418-59F89ADEF042}" type="presOf" srcId="{2737ABAF-0AD0-4374-A463-2C44980D2E09}" destId="{7016E72F-AD60-44E3-8DE4-7A7761878188}" srcOrd="0" destOrd="3" presId="urn:microsoft.com/office/officeart/2005/8/layout/hList1"/>
    <dgm:cxn modelId="{A5885FCF-F7FB-4569-9658-5CB949478978}" srcId="{1DD8B7F3-948C-4800-8905-D996F7672992}" destId="{4DE26971-FC0E-4DC1-8F7A-91425688B675}" srcOrd="4" destOrd="0" parTransId="{D4AF36C2-1CFD-473E-973B-001D436E7EF0}" sibTransId="{75556D55-C0FF-40EB-AB08-7D7F28B184C5}"/>
    <dgm:cxn modelId="{73CB90D1-EB5C-47A2-82A0-1F507CC49686}" srcId="{18156F3B-BC82-4588-B7F4-0AB68C433DE9}" destId="{2835CFE4-17B0-4593-8E15-AF25B71A7B04}" srcOrd="6" destOrd="0" parTransId="{6AA6BC8C-787C-477D-BD6E-96B609398121}" sibTransId="{92C4545C-647A-479D-A912-2C5737C65E7A}"/>
    <dgm:cxn modelId="{7F4FE0D8-177B-4050-B2D9-D985E2DA3458}" srcId="{18156F3B-BC82-4588-B7F4-0AB68C433DE9}" destId="{73234C24-FB65-4803-AB3B-7BC5A651C105}" srcOrd="5" destOrd="0" parTransId="{D9F97BFF-C0A1-421B-BFE3-4F6B70E3C0C7}" sibTransId="{825C9D52-52EC-4BA8-8B3D-DF0707E4E612}"/>
    <dgm:cxn modelId="{71C787DA-818B-4D04-A13F-573AB12F1B19}" srcId="{518AAB63-89A6-4A27-ACD4-AB0DC88CAA54}" destId="{64536EA9-3055-46E1-872B-0D9609498C70}" srcOrd="4" destOrd="0" parTransId="{5638143B-919D-476A-8BB8-EFD2DC60914E}" sibTransId="{BBA18F27-F0D3-4661-B185-33A0DF9F3474}"/>
    <dgm:cxn modelId="{70A5D1DA-D638-4A39-A9B8-B399AE07525B}" type="presOf" srcId="{DE8721D3-7404-4A77-96DA-F3B2FA305B2C}" destId="{68A25E1A-070A-4B96-A850-C374FCF0E57C}" srcOrd="0" destOrd="0" presId="urn:microsoft.com/office/officeart/2005/8/layout/hList1"/>
    <dgm:cxn modelId="{96D801E4-EE13-409B-A848-1100B8100406}" srcId="{AA7466B8-E0F4-4D56-85F9-FEE7FA9BD6C3}" destId="{1DD8B7F3-948C-4800-8905-D996F7672992}" srcOrd="1" destOrd="0" parTransId="{B6F3BB97-F157-482D-9E61-6E64B13C6E89}" sibTransId="{864D3C71-5462-4D9E-A495-8F989A6CC28F}"/>
    <dgm:cxn modelId="{6097FFE7-7626-45A9-9368-07CA5B2CB195}" type="presOf" srcId="{E7C0568C-1AD4-40F0-947B-3F93BF11646D}" destId="{68A25E1A-070A-4B96-A850-C374FCF0E57C}" srcOrd="0" destOrd="3" presId="urn:microsoft.com/office/officeart/2005/8/layout/hList1"/>
    <dgm:cxn modelId="{F9DE52EB-FDE8-4EE8-924E-9170F5834C86}" srcId="{1DD8B7F3-948C-4800-8905-D996F7672992}" destId="{F7C174E5-92BA-4CE5-BA67-807E39A9BCDF}" srcOrd="1" destOrd="0" parTransId="{C771E632-6244-4A74-A622-C976C0AE418F}" sibTransId="{A45B008F-D032-454E-B3B2-688FA6727764}"/>
    <dgm:cxn modelId="{8BCDE1EB-95D4-4F18-B2EC-3CBC51B65241}" type="presOf" srcId="{7C983439-4559-4F07-B3A6-CE3F5752D639}" destId="{7016E72F-AD60-44E3-8DE4-7A7761878188}" srcOrd="0" destOrd="7" presId="urn:microsoft.com/office/officeart/2005/8/layout/hList1"/>
    <dgm:cxn modelId="{AE40F0EB-4FA8-4785-93E4-6F57884A5BD0}" type="presOf" srcId="{EB1F448C-2C98-4C1E-8AF2-63F44BADB664}" destId="{7016E72F-AD60-44E3-8DE4-7A7761878188}" srcOrd="0" destOrd="0" presId="urn:microsoft.com/office/officeart/2005/8/layout/hList1"/>
    <dgm:cxn modelId="{902B03EC-581A-4762-AA10-C7F60CBD489D}" type="presOf" srcId="{B85453A6-94DF-4F7F-905B-8ECF7751D4CE}" destId="{7016E72F-AD60-44E3-8DE4-7A7761878188}" srcOrd="0" destOrd="5" presId="urn:microsoft.com/office/officeart/2005/8/layout/hList1"/>
    <dgm:cxn modelId="{C711DCF7-F36A-4309-A8CF-0D43CEA7E64C}" type="presOf" srcId="{F7C174E5-92BA-4CE5-BA67-807E39A9BCDF}" destId="{68A25E1A-070A-4B96-A850-C374FCF0E57C}" srcOrd="0" destOrd="1" presId="urn:microsoft.com/office/officeart/2005/8/layout/hList1"/>
    <dgm:cxn modelId="{6D02D9F9-B0DB-4C3E-9E4C-C3BB614D60ED}" type="presOf" srcId="{DA31635F-38B5-43C9-A58D-458B23493756}" destId="{68A25E1A-070A-4B96-A850-C374FCF0E57C}" srcOrd="0" destOrd="5" presId="urn:microsoft.com/office/officeart/2005/8/layout/hList1"/>
    <dgm:cxn modelId="{5360BFFD-5797-4523-A2B7-AD75BF855076}" type="presOf" srcId="{0C4DE0E6-6DE2-4C17-AFA8-720F8088724D}" destId="{7016E72F-AD60-44E3-8DE4-7A7761878188}" srcOrd="0" destOrd="2" presId="urn:microsoft.com/office/officeart/2005/8/layout/hList1"/>
    <dgm:cxn modelId="{9851166D-A545-45D9-A581-6187697434BC}" type="presParOf" srcId="{D5609233-D7C4-4FEA-A3C6-04CDBA227C63}" destId="{D01DD518-38D6-4CA5-8FC4-E1EDFD205BE5}" srcOrd="0" destOrd="0" presId="urn:microsoft.com/office/officeart/2005/8/layout/hList1"/>
    <dgm:cxn modelId="{233DD509-9941-4D55-9A5A-54BF80B08719}" type="presParOf" srcId="{D01DD518-38D6-4CA5-8FC4-E1EDFD205BE5}" destId="{18AABE91-0EA9-47FE-80C6-168398AFC4FD}" srcOrd="0" destOrd="0" presId="urn:microsoft.com/office/officeart/2005/8/layout/hList1"/>
    <dgm:cxn modelId="{2E565B01-56A2-4AD5-B085-A52F338EA2CB}" type="presParOf" srcId="{D01DD518-38D6-4CA5-8FC4-E1EDFD205BE5}" destId="{460D54C1-1278-4E24-B2D7-2D2D05FC4F4C}" srcOrd="1" destOrd="0" presId="urn:microsoft.com/office/officeart/2005/8/layout/hList1"/>
    <dgm:cxn modelId="{8F7B8053-AD35-44FB-812E-20AC209A7C34}" type="presParOf" srcId="{D5609233-D7C4-4FEA-A3C6-04CDBA227C63}" destId="{51AE5DA6-40CF-4FD9-9264-0AD280F1BC49}" srcOrd="1" destOrd="0" presId="urn:microsoft.com/office/officeart/2005/8/layout/hList1"/>
    <dgm:cxn modelId="{454345BE-4B30-4339-B642-3ABAEDA4E1A9}" type="presParOf" srcId="{D5609233-D7C4-4FEA-A3C6-04CDBA227C63}" destId="{10313862-51F0-425F-B25A-98AD299F9A9D}" srcOrd="2" destOrd="0" presId="urn:microsoft.com/office/officeart/2005/8/layout/hList1"/>
    <dgm:cxn modelId="{ABEE29EB-6DDA-4C53-AE1D-EDC2DE15E346}" type="presParOf" srcId="{10313862-51F0-425F-B25A-98AD299F9A9D}" destId="{CF5DF09A-A99C-4009-9619-FCA59F150F5F}" srcOrd="0" destOrd="0" presId="urn:microsoft.com/office/officeart/2005/8/layout/hList1"/>
    <dgm:cxn modelId="{0782F7AC-2BEC-4A0A-A2D0-4293B12AC580}" type="presParOf" srcId="{10313862-51F0-425F-B25A-98AD299F9A9D}" destId="{68A25E1A-070A-4B96-A850-C374FCF0E57C}" srcOrd="1" destOrd="0" presId="urn:microsoft.com/office/officeart/2005/8/layout/hList1"/>
    <dgm:cxn modelId="{28C4A64B-1237-46B4-811D-BFD8BB5D322F}" type="presParOf" srcId="{D5609233-D7C4-4FEA-A3C6-04CDBA227C63}" destId="{BE695023-A08E-4B9B-8D87-3E2699854AF0}" srcOrd="3" destOrd="0" presId="urn:microsoft.com/office/officeart/2005/8/layout/hList1"/>
    <dgm:cxn modelId="{B9C2EBF4-03D9-4234-B209-10C374C7E0CB}" type="presParOf" srcId="{D5609233-D7C4-4FEA-A3C6-04CDBA227C63}" destId="{3C4B58E0-9619-4AB4-A77D-3F018A6EE061}" srcOrd="4" destOrd="0" presId="urn:microsoft.com/office/officeart/2005/8/layout/hList1"/>
    <dgm:cxn modelId="{3D241291-F505-47C0-9E2E-A8109A3EA4F5}" type="presParOf" srcId="{3C4B58E0-9619-4AB4-A77D-3F018A6EE061}" destId="{7C5BA901-7179-4763-9C22-7121DD537B77}" srcOrd="0" destOrd="0" presId="urn:microsoft.com/office/officeart/2005/8/layout/hList1"/>
    <dgm:cxn modelId="{E7F39D5B-D338-44E7-A9C1-22FB2A05DB78}" type="presParOf" srcId="{3C4B58E0-9619-4AB4-A77D-3F018A6EE061}" destId="{7016E72F-AD60-44E3-8DE4-7A7761878188}"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A7466B8-E0F4-4D56-85F9-FEE7FA9BD6C3}" type="doc">
      <dgm:prSet loTypeId="urn:microsoft.com/office/officeart/2005/8/layout/hList1" loCatId="list" qsTypeId="urn:microsoft.com/office/officeart/2005/8/quickstyle/simple1" qsCatId="simple" csTypeId="urn:microsoft.com/office/officeart/2005/8/colors/accent0_3" csCatId="mainScheme" phldr="1"/>
      <dgm:spPr/>
      <dgm:t>
        <a:bodyPr/>
        <a:lstStyle/>
        <a:p>
          <a:endParaRPr lang="en-SG"/>
        </a:p>
      </dgm:t>
    </dgm:pt>
    <dgm:pt modelId="{18156F3B-BC82-4588-B7F4-0AB68C433DE9}">
      <dgm:prSet phldrT="[Text]"/>
      <dgm:spPr/>
      <dgm:t>
        <a:bodyPr/>
        <a:lstStyle/>
        <a:p>
          <a:r>
            <a:rPr lang="en-US" dirty="0"/>
            <a:t>MRV</a:t>
          </a:r>
          <a:endParaRPr lang="en-SG" dirty="0"/>
        </a:p>
      </dgm:t>
    </dgm:pt>
    <dgm:pt modelId="{F7F3C5CA-0E5A-4D8F-A5F4-1402899D5409}" type="parTrans" cxnId="{97FA8730-4974-4982-8984-268A5FF77939}">
      <dgm:prSet/>
      <dgm:spPr/>
      <dgm:t>
        <a:bodyPr/>
        <a:lstStyle/>
        <a:p>
          <a:endParaRPr lang="en-SG"/>
        </a:p>
      </dgm:t>
    </dgm:pt>
    <dgm:pt modelId="{C839DCF7-122B-49C9-B0C7-52A21A025968}" type="sibTrans" cxnId="{97FA8730-4974-4982-8984-268A5FF77939}">
      <dgm:prSet/>
      <dgm:spPr/>
      <dgm:t>
        <a:bodyPr/>
        <a:lstStyle/>
        <a:p>
          <a:endParaRPr lang="en-SG"/>
        </a:p>
      </dgm:t>
    </dgm:pt>
    <dgm:pt modelId="{1EDF9E67-3789-43BD-A52E-9D68A5D5A396}">
      <dgm:prSet phldrT="[Text]" custT="1"/>
      <dgm:spPr/>
      <dgm:t>
        <a:bodyPr/>
        <a:lstStyle/>
        <a:p>
          <a:r>
            <a:rPr lang="en-SG" sz="1800" dirty="0"/>
            <a:t>Requirement: adaptation and vulnerability reported in National Communications</a:t>
          </a:r>
        </a:p>
      </dgm:t>
    </dgm:pt>
    <dgm:pt modelId="{AE583580-0A16-4F6D-8667-BC81605C2C09}" type="parTrans" cxnId="{8D009515-901E-4E03-A126-870F5C0C03C0}">
      <dgm:prSet/>
      <dgm:spPr/>
      <dgm:t>
        <a:bodyPr/>
        <a:lstStyle/>
        <a:p>
          <a:endParaRPr lang="en-SG"/>
        </a:p>
      </dgm:t>
    </dgm:pt>
    <dgm:pt modelId="{F61E83E7-6E2D-4ED3-BB7C-A17D52A8633B}" type="sibTrans" cxnId="{8D009515-901E-4E03-A126-870F5C0C03C0}">
      <dgm:prSet/>
      <dgm:spPr/>
      <dgm:t>
        <a:bodyPr/>
        <a:lstStyle/>
        <a:p>
          <a:endParaRPr lang="en-SG"/>
        </a:p>
      </dgm:t>
    </dgm:pt>
    <dgm:pt modelId="{1DD8B7F3-948C-4800-8905-D996F7672992}">
      <dgm:prSet phldrT="[Text]"/>
      <dgm:spPr/>
      <dgm:t>
        <a:bodyPr/>
        <a:lstStyle/>
        <a:p>
          <a:r>
            <a:rPr lang="en-US" dirty="0"/>
            <a:t>ETF</a:t>
          </a:r>
          <a:endParaRPr lang="en-SG" dirty="0"/>
        </a:p>
      </dgm:t>
    </dgm:pt>
    <dgm:pt modelId="{B6F3BB97-F157-482D-9E61-6E64B13C6E89}" type="parTrans" cxnId="{96D801E4-EE13-409B-A848-1100B8100406}">
      <dgm:prSet/>
      <dgm:spPr/>
      <dgm:t>
        <a:bodyPr/>
        <a:lstStyle/>
        <a:p>
          <a:endParaRPr lang="en-SG"/>
        </a:p>
      </dgm:t>
    </dgm:pt>
    <dgm:pt modelId="{864D3C71-5462-4D9E-A495-8F989A6CC28F}" type="sibTrans" cxnId="{96D801E4-EE13-409B-A848-1100B8100406}">
      <dgm:prSet/>
      <dgm:spPr/>
      <dgm:t>
        <a:bodyPr/>
        <a:lstStyle/>
        <a:p>
          <a:endParaRPr lang="en-SG"/>
        </a:p>
      </dgm:t>
    </dgm:pt>
    <dgm:pt modelId="{DE8721D3-7404-4A77-96DA-F3B2FA305B2C}">
      <dgm:prSet phldrT="[Text]" custT="1"/>
      <dgm:spPr/>
      <dgm:t>
        <a:bodyPr/>
        <a:lstStyle/>
        <a:p>
          <a:r>
            <a:rPr lang="en-US" sz="1800" dirty="0"/>
            <a:t>Encouraged in BTR, including additional details such as progress in implementation, M&amp;E, L&amp;D, cooperation and exchanges</a:t>
          </a:r>
          <a:endParaRPr lang="en-SG" sz="1800" dirty="0"/>
        </a:p>
      </dgm:t>
    </dgm:pt>
    <dgm:pt modelId="{D81D37C7-B919-4C86-862D-52CEA73EDE39}" type="parTrans" cxnId="{FC761C5F-B7B9-486D-9F6A-8A3AF50432E0}">
      <dgm:prSet/>
      <dgm:spPr/>
      <dgm:t>
        <a:bodyPr/>
        <a:lstStyle/>
        <a:p>
          <a:endParaRPr lang="en-SG"/>
        </a:p>
      </dgm:t>
    </dgm:pt>
    <dgm:pt modelId="{8F842EB2-B6CA-4CC1-867C-54396CB0032F}" type="sibTrans" cxnId="{FC761C5F-B7B9-486D-9F6A-8A3AF50432E0}">
      <dgm:prSet/>
      <dgm:spPr/>
      <dgm:t>
        <a:bodyPr/>
        <a:lstStyle/>
        <a:p>
          <a:endParaRPr lang="en-SG"/>
        </a:p>
      </dgm:t>
    </dgm:pt>
    <dgm:pt modelId="{518AAB63-89A6-4A27-ACD4-AB0DC88CAA54}">
      <dgm:prSet phldrT="[Text]"/>
      <dgm:spPr/>
      <dgm:t>
        <a:bodyPr/>
        <a:lstStyle/>
        <a:p>
          <a:r>
            <a:rPr lang="en-US" dirty="0"/>
            <a:t>Implications</a:t>
          </a:r>
          <a:endParaRPr lang="en-SG" dirty="0"/>
        </a:p>
      </dgm:t>
    </dgm:pt>
    <dgm:pt modelId="{9D882CA0-6246-41EB-8B88-0A3765074F94}" type="parTrans" cxnId="{50FF7473-56CE-42E2-8F76-B779CB73C44B}">
      <dgm:prSet/>
      <dgm:spPr/>
      <dgm:t>
        <a:bodyPr/>
        <a:lstStyle/>
        <a:p>
          <a:endParaRPr lang="en-SG"/>
        </a:p>
      </dgm:t>
    </dgm:pt>
    <dgm:pt modelId="{A4BA0162-EF5E-4A42-AC5C-0381ECD5D0F4}" type="sibTrans" cxnId="{50FF7473-56CE-42E2-8F76-B779CB73C44B}">
      <dgm:prSet/>
      <dgm:spPr/>
      <dgm:t>
        <a:bodyPr/>
        <a:lstStyle/>
        <a:p>
          <a:endParaRPr lang="en-SG"/>
        </a:p>
      </dgm:t>
    </dgm:pt>
    <dgm:pt modelId="{EB1F448C-2C98-4C1E-8AF2-63F44BADB664}">
      <dgm:prSet phldrT="[Text]" custT="1"/>
      <dgm:spPr/>
      <dgm:t>
        <a:bodyPr/>
        <a:lstStyle/>
        <a:p>
          <a:r>
            <a:rPr lang="en-US" sz="1800" dirty="0"/>
            <a:t>New processes/institutions to engage on reporting on adaptation, vulnerability assessment and science</a:t>
          </a:r>
          <a:endParaRPr lang="en-SG" sz="1800" dirty="0"/>
        </a:p>
      </dgm:t>
    </dgm:pt>
    <dgm:pt modelId="{2225167B-D7B6-4D2A-9361-84E5898DC428}" type="parTrans" cxnId="{1BD775B0-3175-48D4-A250-56203BD2BFF4}">
      <dgm:prSet/>
      <dgm:spPr/>
      <dgm:t>
        <a:bodyPr/>
        <a:lstStyle/>
        <a:p>
          <a:endParaRPr lang="en-SG"/>
        </a:p>
      </dgm:t>
    </dgm:pt>
    <dgm:pt modelId="{9EB15E1D-FAB1-45DD-8463-9D1686005A33}" type="sibTrans" cxnId="{1BD775B0-3175-48D4-A250-56203BD2BFF4}">
      <dgm:prSet/>
      <dgm:spPr/>
      <dgm:t>
        <a:bodyPr/>
        <a:lstStyle/>
        <a:p>
          <a:endParaRPr lang="en-SG"/>
        </a:p>
      </dgm:t>
    </dgm:pt>
    <dgm:pt modelId="{BD128E34-736D-46E2-BA1E-DB40D83B7491}">
      <dgm:prSet phldrT="[Text]" custT="1"/>
      <dgm:spPr/>
      <dgm:t>
        <a:bodyPr/>
        <a:lstStyle/>
        <a:p>
          <a:r>
            <a:rPr lang="en-US" sz="1800" dirty="0"/>
            <a:t>Requirement: support needed and received reported in BUR</a:t>
          </a:r>
          <a:endParaRPr lang="en-SG" sz="1800" dirty="0"/>
        </a:p>
      </dgm:t>
    </dgm:pt>
    <dgm:pt modelId="{1E88CCE2-826C-4435-BE00-83166F4DC5DD}" type="parTrans" cxnId="{1B3C8DDE-5816-466B-8437-509A6B6E1D24}">
      <dgm:prSet/>
      <dgm:spPr/>
      <dgm:t>
        <a:bodyPr/>
        <a:lstStyle/>
        <a:p>
          <a:endParaRPr lang="en-SG"/>
        </a:p>
      </dgm:t>
    </dgm:pt>
    <dgm:pt modelId="{9063C4DE-C442-4082-9679-9A49290FA4DE}" type="sibTrans" cxnId="{1B3C8DDE-5816-466B-8437-509A6B6E1D24}">
      <dgm:prSet/>
      <dgm:spPr/>
      <dgm:t>
        <a:bodyPr/>
        <a:lstStyle/>
        <a:p>
          <a:endParaRPr lang="en-SG"/>
        </a:p>
      </dgm:t>
    </dgm:pt>
    <dgm:pt modelId="{DE60B9D9-2E5B-4679-A36C-57530D1DE132}">
      <dgm:prSet phldrT="[Text]" custT="1"/>
      <dgm:spPr/>
      <dgm:t>
        <a:bodyPr/>
        <a:lstStyle/>
        <a:p>
          <a:endParaRPr lang="en-SG" sz="1800" dirty="0"/>
        </a:p>
      </dgm:t>
    </dgm:pt>
    <dgm:pt modelId="{6D55F4BD-7CDB-44F9-A05E-11C9A9F72B6F}" type="parTrans" cxnId="{89A12593-44F1-461F-89D3-3AB80A64EDC9}">
      <dgm:prSet/>
      <dgm:spPr/>
      <dgm:t>
        <a:bodyPr/>
        <a:lstStyle/>
        <a:p>
          <a:endParaRPr lang="en-SG"/>
        </a:p>
      </dgm:t>
    </dgm:pt>
    <dgm:pt modelId="{B5B9664E-19C1-4672-969D-3BAD49F959B5}" type="sibTrans" cxnId="{89A12593-44F1-461F-89D3-3AB80A64EDC9}">
      <dgm:prSet/>
      <dgm:spPr/>
      <dgm:t>
        <a:bodyPr/>
        <a:lstStyle/>
        <a:p>
          <a:endParaRPr lang="en-SG"/>
        </a:p>
      </dgm:t>
    </dgm:pt>
    <dgm:pt modelId="{06BA3878-E0C6-4C8A-8004-A680A148D468}">
      <dgm:prSet phldrT="[Text]" custT="1"/>
      <dgm:spPr/>
      <dgm:t>
        <a:bodyPr/>
        <a:lstStyle/>
        <a:p>
          <a:r>
            <a:rPr lang="en-US" sz="1800" dirty="0"/>
            <a:t>No requirement for assumptions, methodologies, details of initiatives</a:t>
          </a:r>
          <a:endParaRPr lang="en-SG" sz="1800" dirty="0"/>
        </a:p>
      </dgm:t>
    </dgm:pt>
    <dgm:pt modelId="{6A16D30E-FAD3-40BB-93D0-5365666FDA80}" type="parTrans" cxnId="{12021958-C12C-4199-BB74-76396F91B019}">
      <dgm:prSet/>
      <dgm:spPr/>
      <dgm:t>
        <a:bodyPr/>
        <a:lstStyle/>
        <a:p>
          <a:endParaRPr lang="en-SG"/>
        </a:p>
      </dgm:t>
    </dgm:pt>
    <dgm:pt modelId="{0D1655B0-35CE-494C-8C42-1390C70747E7}" type="sibTrans" cxnId="{12021958-C12C-4199-BB74-76396F91B019}">
      <dgm:prSet/>
      <dgm:spPr/>
      <dgm:t>
        <a:bodyPr/>
        <a:lstStyle/>
        <a:p>
          <a:endParaRPr lang="en-SG"/>
        </a:p>
      </dgm:t>
    </dgm:pt>
    <dgm:pt modelId="{15E96CDE-2FDF-4EBC-9727-7ACC45500F43}">
      <dgm:prSet phldrT="[Text]" custT="1"/>
      <dgm:spPr/>
      <dgm:t>
        <a:bodyPr/>
        <a:lstStyle/>
        <a:p>
          <a:endParaRPr lang="en-SG" sz="1800" dirty="0"/>
        </a:p>
      </dgm:t>
    </dgm:pt>
    <dgm:pt modelId="{52D87095-B4DA-4615-BEE1-4AB795E19869}" type="parTrans" cxnId="{29FB76D4-2BEF-4DB0-B323-883F47C9705D}">
      <dgm:prSet/>
      <dgm:spPr/>
      <dgm:t>
        <a:bodyPr/>
        <a:lstStyle/>
        <a:p>
          <a:endParaRPr lang="en-SG"/>
        </a:p>
      </dgm:t>
    </dgm:pt>
    <dgm:pt modelId="{A93DE77D-61F5-4887-AD33-31BB5E890E34}" type="sibTrans" cxnId="{29FB76D4-2BEF-4DB0-B323-883F47C9705D}">
      <dgm:prSet/>
      <dgm:spPr/>
      <dgm:t>
        <a:bodyPr/>
        <a:lstStyle/>
        <a:p>
          <a:endParaRPr lang="en-SG"/>
        </a:p>
      </dgm:t>
    </dgm:pt>
    <dgm:pt modelId="{FE1F47CE-8A75-4109-B799-14788C5A7292}">
      <dgm:prSet phldrT="[Text]" custT="1"/>
      <dgm:spPr/>
      <dgm:t>
        <a:bodyPr/>
        <a:lstStyle/>
        <a:p>
          <a:r>
            <a:rPr lang="en-US" sz="1800" dirty="0"/>
            <a:t>Reporting format not specified</a:t>
          </a:r>
          <a:endParaRPr lang="en-SG" sz="1800" dirty="0"/>
        </a:p>
      </dgm:t>
    </dgm:pt>
    <dgm:pt modelId="{F782AFF8-7473-447F-ACB3-245A5150177C}" type="parTrans" cxnId="{EF19D108-306E-4383-BF26-42B13F483612}">
      <dgm:prSet/>
      <dgm:spPr/>
      <dgm:t>
        <a:bodyPr/>
        <a:lstStyle/>
        <a:p>
          <a:endParaRPr lang="en-SG"/>
        </a:p>
      </dgm:t>
    </dgm:pt>
    <dgm:pt modelId="{6FA7AFBC-FA91-4583-8DF6-F9B2D1CA0BFC}" type="sibTrans" cxnId="{EF19D108-306E-4383-BF26-42B13F483612}">
      <dgm:prSet/>
      <dgm:spPr/>
      <dgm:t>
        <a:bodyPr/>
        <a:lstStyle/>
        <a:p>
          <a:endParaRPr lang="en-SG"/>
        </a:p>
      </dgm:t>
    </dgm:pt>
    <dgm:pt modelId="{1684036D-687B-42C8-AA7A-5DFE6B0A56A7}">
      <dgm:prSet phldrT="[Text]" custT="1"/>
      <dgm:spPr/>
      <dgm:t>
        <a:bodyPr/>
        <a:lstStyle/>
        <a:p>
          <a:endParaRPr lang="en-SG" sz="1800" dirty="0"/>
        </a:p>
      </dgm:t>
    </dgm:pt>
    <dgm:pt modelId="{0F017E64-7E11-4286-95DD-98BE3C58DAA2}" type="parTrans" cxnId="{7D5E8E3C-61AF-4C05-957A-104722D79802}">
      <dgm:prSet/>
      <dgm:spPr/>
      <dgm:t>
        <a:bodyPr/>
        <a:lstStyle/>
        <a:p>
          <a:endParaRPr lang="en-SG"/>
        </a:p>
      </dgm:t>
    </dgm:pt>
    <dgm:pt modelId="{75247C40-30C0-43D0-A98A-87EABF14D8BD}" type="sibTrans" cxnId="{7D5E8E3C-61AF-4C05-957A-104722D79802}">
      <dgm:prSet/>
      <dgm:spPr/>
      <dgm:t>
        <a:bodyPr/>
        <a:lstStyle/>
        <a:p>
          <a:endParaRPr lang="en-SG"/>
        </a:p>
      </dgm:t>
    </dgm:pt>
    <dgm:pt modelId="{57A570D8-52F5-4273-82E4-606C5D7B235A}">
      <dgm:prSet phldrT="[Text]" custT="1"/>
      <dgm:spPr/>
      <dgm:t>
        <a:bodyPr/>
        <a:lstStyle/>
        <a:p>
          <a:r>
            <a:rPr lang="en-US" sz="1800" dirty="0"/>
            <a:t>Support needed, received, provided and mobilized</a:t>
          </a:r>
          <a:endParaRPr lang="en-SG" sz="1800" dirty="0"/>
        </a:p>
      </dgm:t>
    </dgm:pt>
    <dgm:pt modelId="{748400A1-CFC9-416D-A4DC-6E4C9C7E401D}" type="parTrans" cxnId="{D4DC6186-A433-4F42-99A1-360E64223777}">
      <dgm:prSet/>
      <dgm:spPr/>
      <dgm:t>
        <a:bodyPr/>
        <a:lstStyle/>
        <a:p>
          <a:endParaRPr lang="en-SG"/>
        </a:p>
      </dgm:t>
    </dgm:pt>
    <dgm:pt modelId="{29595A7D-525F-48F8-80B5-C8D11AE07B59}" type="sibTrans" cxnId="{D4DC6186-A433-4F42-99A1-360E64223777}">
      <dgm:prSet/>
      <dgm:spPr/>
      <dgm:t>
        <a:bodyPr/>
        <a:lstStyle/>
        <a:p>
          <a:endParaRPr lang="en-SG"/>
        </a:p>
      </dgm:t>
    </dgm:pt>
    <dgm:pt modelId="{F18E9C1D-0E78-4659-A696-2820325EEC36}">
      <dgm:prSet phldrT="[Text]" custT="1"/>
      <dgm:spPr/>
      <dgm:t>
        <a:bodyPr/>
        <a:lstStyle/>
        <a:p>
          <a:endParaRPr lang="en-SG" sz="1800" dirty="0"/>
        </a:p>
      </dgm:t>
    </dgm:pt>
    <dgm:pt modelId="{BBF3589A-A489-49B6-B6F0-290B8977C7A0}" type="parTrans" cxnId="{2EEC1160-5992-44D0-B078-5D8A1909F18C}">
      <dgm:prSet/>
      <dgm:spPr/>
      <dgm:t>
        <a:bodyPr/>
        <a:lstStyle/>
        <a:p>
          <a:endParaRPr lang="en-SG"/>
        </a:p>
      </dgm:t>
    </dgm:pt>
    <dgm:pt modelId="{45B11D99-D6F3-4599-9294-B7CA2D65FD8C}" type="sibTrans" cxnId="{2EEC1160-5992-44D0-B078-5D8A1909F18C}">
      <dgm:prSet/>
      <dgm:spPr/>
      <dgm:t>
        <a:bodyPr/>
        <a:lstStyle/>
        <a:p>
          <a:endParaRPr lang="en-SG"/>
        </a:p>
      </dgm:t>
    </dgm:pt>
    <dgm:pt modelId="{9394DAE8-D3EA-48FC-9741-116C3491DCD7}">
      <dgm:prSet phldrT="[Text]" custT="1"/>
      <dgm:spPr/>
      <dgm:t>
        <a:bodyPr/>
        <a:lstStyle/>
        <a:p>
          <a:r>
            <a:rPr lang="en-US" sz="1800" dirty="0"/>
            <a:t>Very specific reporting requirements especially for financial transfers</a:t>
          </a:r>
          <a:endParaRPr lang="en-SG" sz="1800" dirty="0"/>
        </a:p>
      </dgm:t>
    </dgm:pt>
    <dgm:pt modelId="{C3027BA1-048B-43E9-803F-43EF250FE20B}" type="parTrans" cxnId="{50DB6783-994D-44DD-9CC0-941E6D703F69}">
      <dgm:prSet/>
      <dgm:spPr/>
      <dgm:t>
        <a:bodyPr/>
        <a:lstStyle/>
        <a:p>
          <a:endParaRPr lang="en-SG"/>
        </a:p>
      </dgm:t>
    </dgm:pt>
    <dgm:pt modelId="{39687A95-293D-436D-A227-3E77B7E44A4E}" type="sibTrans" cxnId="{50DB6783-994D-44DD-9CC0-941E6D703F69}">
      <dgm:prSet/>
      <dgm:spPr/>
      <dgm:t>
        <a:bodyPr/>
        <a:lstStyle/>
        <a:p>
          <a:endParaRPr lang="en-SG"/>
        </a:p>
      </dgm:t>
    </dgm:pt>
    <dgm:pt modelId="{9035B6AE-CDAE-4991-B23A-19B826403C8D}">
      <dgm:prSet phldrT="[Text]" custT="1"/>
      <dgm:spPr/>
      <dgm:t>
        <a:bodyPr/>
        <a:lstStyle/>
        <a:p>
          <a:endParaRPr lang="en-SG" sz="1800" dirty="0"/>
        </a:p>
      </dgm:t>
    </dgm:pt>
    <dgm:pt modelId="{32943387-8A37-451A-921A-6915F73D4DBB}" type="parTrans" cxnId="{24C3950C-1429-4985-B450-1E46F40E8A47}">
      <dgm:prSet/>
      <dgm:spPr/>
      <dgm:t>
        <a:bodyPr/>
        <a:lstStyle/>
        <a:p>
          <a:endParaRPr lang="en-SG"/>
        </a:p>
      </dgm:t>
    </dgm:pt>
    <dgm:pt modelId="{53489E58-EFAB-4878-9F17-C980AFDA6538}" type="sibTrans" cxnId="{24C3950C-1429-4985-B450-1E46F40E8A47}">
      <dgm:prSet/>
      <dgm:spPr/>
      <dgm:t>
        <a:bodyPr/>
        <a:lstStyle/>
        <a:p>
          <a:endParaRPr lang="en-SG"/>
        </a:p>
      </dgm:t>
    </dgm:pt>
    <dgm:pt modelId="{79570F66-1AB5-4282-9667-31CFDE7CAD8D}">
      <dgm:prSet phldrT="[Text]" custT="1"/>
      <dgm:spPr/>
      <dgm:t>
        <a:bodyPr/>
        <a:lstStyle/>
        <a:p>
          <a:r>
            <a:rPr lang="en-US" sz="1800" dirty="0"/>
            <a:t>Common Tabular Formats for reporting on support, no tables required for adaptation</a:t>
          </a:r>
          <a:endParaRPr lang="en-SG" sz="1800" dirty="0"/>
        </a:p>
      </dgm:t>
    </dgm:pt>
    <dgm:pt modelId="{6DB5F860-CB93-474B-81B6-33786E6142CA}" type="parTrans" cxnId="{6A9BCA83-4501-4A51-BA2D-7E694FC4CF2D}">
      <dgm:prSet/>
      <dgm:spPr/>
      <dgm:t>
        <a:bodyPr/>
        <a:lstStyle/>
        <a:p>
          <a:endParaRPr lang="en-SG"/>
        </a:p>
      </dgm:t>
    </dgm:pt>
    <dgm:pt modelId="{6C801799-A98C-4957-A89C-ABB65882580D}" type="sibTrans" cxnId="{6A9BCA83-4501-4A51-BA2D-7E694FC4CF2D}">
      <dgm:prSet/>
      <dgm:spPr/>
      <dgm:t>
        <a:bodyPr/>
        <a:lstStyle/>
        <a:p>
          <a:endParaRPr lang="en-SG"/>
        </a:p>
      </dgm:t>
    </dgm:pt>
    <dgm:pt modelId="{D7AA438E-DD00-4E17-AECE-0FBA4E1A1DBF}">
      <dgm:prSet phldrT="[Text]" custT="1"/>
      <dgm:spPr/>
      <dgm:t>
        <a:bodyPr/>
        <a:lstStyle/>
        <a:p>
          <a:endParaRPr lang="en-SG" sz="1800" dirty="0"/>
        </a:p>
      </dgm:t>
    </dgm:pt>
    <dgm:pt modelId="{3BC5E4D3-30F3-4327-B03E-74EF92A9805A}" type="parTrans" cxnId="{675652DA-3E8B-4E4C-9636-E07B7F91A0B4}">
      <dgm:prSet/>
      <dgm:spPr/>
      <dgm:t>
        <a:bodyPr/>
        <a:lstStyle/>
        <a:p>
          <a:endParaRPr lang="en-SG"/>
        </a:p>
      </dgm:t>
    </dgm:pt>
    <dgm:pt modelId="{16E0DD72-3904-49EC-A153-D6107AF53DC5}" type="sibTrans" cxnId="{675652DA-3E8B-4E4C-9636-E07B7F91A0B4}">
      <dgm:prSet/>
      <dgm:spPr/>
      <dgm:t>
        <a:bodyPr/>
        <a:lstStyle/>
        <a:p>
          <a:endParaRPr lang="en-SG"/>
        </a:p>
      </dgm:t>
    </dgm:pt>
    <dgm:pt modelId="{52FC8C69-BBF4-4CD3-AAE0-0147C64270D4}">
      <dgm:prSet phldrT="[Text]" custT="1"/>
      <dgm:spPr/>
      <dgm:t>
        <a:bodyPr/>
        <a:lstStyle/>
        <a:p>
          <a:r>
            <a:rPr lang="en-US" sz="1800" dirty="0"/>
            <a:t>Additional data/processes to coordinate with agencies on support provided/mobilized</a:t>
          </a:r>
          <a:endParaRPr lang="en-SG" sz="1800" dirty="0"/>
        </a:p>
      </dgm:t>
    </dgm:pt>
    <dgm:pt modelId="{4832F0B5-4E39-472F-BA66-A656005A912C}" type="parTrans" cxnId="{DBFDCB93-0E92-485E-B27F-6407C42763CA}">
      <dgm:prSet/>
      <dgm:spPr/>
      <dgm:t>
        <a:bodyPr/>
        <a:lstStyle/>
        <a:p>
          <a:endParaRPr lang="en-SG"/>
        </a:p>
      </dgm:t>
    </dgm:pt>
    <dgm:pt modelId="{181473EA-9CB3-48C9-8814-673D3631B347}" type="sibTrans" cxnId="{DBFDCB93-0E92-485E-B27F-6407C42763CA}">
      <dgm:prSet/>
      <dgm:spPr/>
      <dgm:t>
        <a:bodyPr/>
        <a:lstStyle/>
        <a:p>
          <a:endParaRPr lang="en-SG"/>
        </a:p>
      </dgm:t>
    </dgm:pt>
    <dgm:pt modelId="{E0713AE5-D68E-4C9D-A1B0-8F1CE9B87FF8}">
      <dgm:prSet phldrT="[Text]" custT="1"/>
      <dgm:spPr/>
      <dgm:t>
        <a:bodyPr/>
        <a:lstStyle/>
        <a:p>
          <a:endParaRPr lang="en-SG" sz="1800" dirty="0"/>
        </a:p>
      </dgm:t>
    </dgm:pt>
    <dgm:pt modelId="{54762B2A-27F9-4BEE-97E8-765BEBD74603}" type="parTrans" cxnId="{D4EEACB5-7DFA-4F6D-8EBE-BD0E8702E983}">
      <dgm:prSet/>
      <dgm:spPr/>
      <dgm:t>
        <a:bodyPr/>
        <a:lstStyle/>
        <a:p>
          <a:endParaRPr lang="en-SG"/>
        </a:p>
      </dgm:t>
    </dgm:pt>
    <dgm:pt modelId="{699CCBD7-C412-48AA-8F48-83199E959EF3}" type="sibTrans" cxnId="{D4EEACB5-7DFA-4F6D-8EBE-BD0E8702E983}">
      <dgm:prSet/>
      <dgm:spPr/>
      <dgm:t>
        <a:bodyPr/>
        <a:lstStyle/>
        <a:p>
          <a:endParaRPr lang="en-SG"/>
        </a:p>
      </dgm:t>
    </dgm:pt>
    <dgm:pt modelId="{0CF2859C-7429-41A0-BEAD-24B62B478E90}">
      <dgm:prSet phldrT="[Text]" custT="1"/>
      <dgm:spPr/>
      <dgm:t>
        <a:bodyPr/>
        <a:lstStyle/>
        <a:p>
          <a:r>
            <a:rPr lang="en-US" sz="1800" dirty="0"/>
            <a:t>Enhancing processes/tools needed to track provision and receipt of support</a:t>
          </a:r>
          <a:endParaRPr lang="en-SG" sz="1800" dirty="0"/>
        </a:p>
      </dgm:t>
    </dgm:pt>
    <dgm:pt modelId="{E0E3457D-2FD1-4A44-8B6E-35B89DFD3DFF}" type="parTrans" cxnId="{D298EB7C-3FC4-4C12-B80B-F315286FF8F5}">
      <dgm:prSet/>
      <dgm:spPr/>
      <dgm:t>
        <a:bodyPr/>
        <a:lstStyle/>
        <a:p>
          <a:endParaRPr lang="en-SG"/>
        </a:p>
      </dgm:t>
    </dgm:pt>
    <dgm:pt modelId="{A93B0BED-F0E7-4165-B843-F6E8BE9A8E49}" type="sibTrans" cxnId="{D298EB7C-3FC4-4C12-B80B-F315286FF8F5}">
      <dgm:prSet/>
      <dgm:spPr/>
      <dgm:t>
        <a:bodyPr/>
        <a:lstStyle/>
        <a:p>
          <a:endParaRPr lang="en-SG"/>
        </a:p>
      </dgm:t>
    </dgm:pt>
    <dgm:pt modelId="{BF3C9852-BB3A-493D-8CE5-E1B1D47DCFB2}">
      <dgm:prSet phldrT="[Text]" custT="1"/>
      <dgm:spPr/>
      <dgm:t>
        <a:bodyPr/>
        <a:lstStyle/>
        <a:p>
          <a:endParaRPr lang="en-SG" sz="1800" dirty="0"/>
        </a:p>
      </dgm:t>
    </dgm:pt>
    <dgm:pt modelId="{3D0646AB-F80E-48DF-B20D-E6736D5D3856}" type="parTrans" cxnId="{BCCADDDB-C600-4F62-82A3-8DA040F1782B}">
      <dgm:prSet/>
      <dgm:spPr/>
      <dgm:t>
        <a:bodyPr/>
        <a:lstStyle/>
        <a:p>
          <a:endParaRPr lang="en-SG"/>
        </a:p>
      </dgm:t>
    </dgm:pt>
    <dgm:pt modelId="{1F86F59A-3FC7-4C8F-9F17-E5C56C6CB8FF}" type="sibTrans" cxnId="{BCCADDDB-C600-4F62-82A3-8DA040F1782B}">
      <dgm:prSet/>
      <dgm:spPr/>
      <dgm:t>
        <a:bodyPr/>
        <a:lstStyle/>
        <a:p>
          <a:endParaRPr lang="en-SG"/>
        </a:p>
      </dgm:t>
    </dgm:pt>
    <dgm:pt modelId="{7E8EDDCB-EBB3-447A-8BDE-8B11B5E766F2}">
      <dgm:prSet phldrT="[Text]" custT="1"/>
      <dgm:spPr/>
      <dgm:t>
        <a:bodyPr/>
        <a:lstStyle/>
        <a:p>
          <a:r>
            <a:rPr lang="en-US" sz="1800" dirty="0"/>
            <a:t>Map tables to reporting requirements, identify data required and coordinate with data providers</a:t>
          </a:r>
          <a:endParaRPr lang="en-SG" sz="1800" dirty="0"/>
        </a:p>
      </dgm:t>
    </dgm:pt>
    <dgm:pt modelId="{8492EFE1-7704-44B8-B63B-FB14C26FBE43}" type="parTrans" cxnId="{2146B20D-A2FF-45A8-BE3A-96128F8D5C8E}">
      <dgm:prSet/>
      <dgm:spPr/>
      <dgm:t>
        <a:bodyPr/>
        <a:lstStyle/>
        <a:p>
          <a:endParaRPr lang="en-SG"/>
        </a:p>
      </dgm:t>
    </dgm:pt>
    <dgm:pt modelId="{F59674A1-A2D1-4329-B018-41D202F70880}" type="sibTrans" cxnId="{2146B20D-A2FF-45A8-BE3A-96128F8D5C8E}">
      <dgm:prSet/>
      <dgm:spPr/>
      <dgm:t>
        <a:bodyPr/>
        <a:lstStyle/>
        <a:p>
          <a:endParaRPr lang="en-SG"/>
        </a:p>
      </dgm:t>
    </dgm:pt>
    <dgm:pt modelId="{4EF39912-5F0A-4A87-A9C8-3AFF54C41633}">
      <dgm:prSet phldrT="[Text]" custT="1"/>
      <dgm:spPr/>
      <dgm:t>
        <a:bodyPr/>
        <a:lstStyle/>
        <a:p>
          <a:endParaRPr lang="en-SG" sz="1800" dirty="0"/>
        </a:p>
      </dgm:t>
    </dgm:pt>
    <dgm:pt modelId="{91C2BB2F-1F16-4C26-8E85-D9382CB01CD7}" type="parTrans" cxnId="{43BB81E6-1D27-4A39-838E-362A8826089A}">
      <dgm:prSet/>
      <dgm:spPr/>
      <dgm:t>
        <a:bodyPr/>
        <a:lstStyle/>
        <a:p>
          <a:endParaRPr lang="en-SG"/>
        </a:p>
      </dgm:t>
    </dgm:pt>
    <dgm:pt modelId="{D426C27E-ECFF-4F52-A4E4-A7F21AC58026}" type="sibTrans" cxnId="{43BB81E6-1D27-4A39-838E-362A8826089A}">
      <dgm:prSet/>
      <dgm:spPr/>
      <dgm:t>
        <a:bodyPr/>
        <a:lstStyle/>
        <a:p>
          <a:endParaRPr lang="en-SG"/>
        </a:p>
      </dgm:t>
    </dgm:pt>
    <dgm:pt modelId="{D5609233-D7C4-4FEA-A3C6-04CDBA227C63}" type="pres">
      <dgm:prSet presAssocID="{AA7466B8-E0F4-4D56-85F9-FEE7FA9BD6C3}" presName="Name0" presStyleCnt="0">
        <dgm:presLayoutVars>
          <dgm:dir/>
          <dgm:animLvl val="lvl"/>
          <dgm:resizeHandles val="exact"/>
        </dgm:presLayoutVars>
      </dgm:prSet>
      <dgm:spPr/>
    </dgm:pt>
    <dgm:pt modelId="{D01DD518-38D6-4CA5-8FC4-E1EDFD205BE5}" type="pres">
      <dgm:prSet presAssocID="{18156F3B-BC82-4588-B7F4-0AB68C433DE9}" presName="composite" presStyleCnt="0"/>
      <dgm:spPr/>
    </dgm:pt>
    <dgm:pt modelId="{18AABE91-0EA9-47FE-80C6-168398AFC4FD}" type="pres">
      <dgm:prSet presAssocID="{18156F3B-BC82-4588-B7F4-0AB68C433DE9}" presName="parTx" presStyleLbl="alignNode1" presStyleIdx="0" presStyleCnt="3" custLinFactNeighborX="-103" custLinFactNeighborY="-2790">
        <dgm:presLayoutVars>
          <dgm:chMax val="0"/>
          <dgm:chPref val="0"/>
          <dgm:bulletEnabled val="1"/>
        </dgm:presLayoutVars>
      </dgm:prSet>
      <dgm:spPr/>
    </dgm:pt>
    <dgm:pt modelId="{460D54C1-1278-4E24-B2D7-2D2D05FC4F4C}" type="pres">
      <dgm:prSet presAssocID="{18156F3B-BC82-4588-B7F4-0AB68C433DE9}" presName="desTx" presStyleLbl="alignAccFollowNode1" presStyleIdx="0" presStyleCnt="3">
        <dgm:presLayoutVars>
          <dgm:bulletEnabled val="1"/>
        </dgm:presLayoutVars>
      </dgm:prSet>
      <dgm:spPr/>
    </dgm:pt>
    <dgm:pt modelId="{51AE5DA6-40CF-4FD9-9264-0AD280F1BC49}" type="pres">
      <dgm:prSet presAssocID="{C839DCF7-122B-49C9-B0C7-52A21A025968}" presName="space" presStyleCnt="0"/>
      <dgm:spPr/>
    </dgm:pt>
    <dgm:pt modelId="{10313862-51F0-425F-B25A-98AD299F9A9D}" type="pres">
      <dgm:prSet presAssocID="{1DD8B7F3-948C-4800-8905-D996F7672992}" presName="composite" presStyleCnt="0"/>
      <dgm:spPr/>
    </dgm:pt>
    <dgm:pt modelId="{CF5DF09A-A99C-4009-9619-FCA59F150F5F}" type="pres">
      <dgm:prSet presAssocID="{1DD8B7F3-948C-4800-8905-D996F7672992}" presName="parTx" presStyleLbl="alignNode1" presStyleIdx="1" presStyleCnt="3">
        <dgm:presLayoutVars>
          <dgm:chMax val="0"/>
          <dgm:chPref val="0"/>
          <dgm:bulletEnabled val="1"/>
        </dgm:presLayoutVars>
      </dgm:prSet>
      <dgm:spPr/>
    </dgm:pt>
    <dgm:pt modelId="{68A25E1A-070A-4B96-A850-C374FCF0E57C}" type="pres">
      <dgm:prSet presAssocID="{1DD8B7F3-948C-4800-8905-D996F7672992}" presName="desTx" presStyleLbl="alignAccFollowNode1" presStyleIdx="1" presStyleCnt="3">
        <dgm:presLayoutVars>
          <dgm:bulletEnabled val="1"/>
        </dgm:presLayoutVars>
      </dgm:prSet>
      <dgm:spPr/>
    </dgm:pt>
    <dgm:pt modelId="{BE695023-A08E-4B9B-8D87-3E2699854AF0}" type="pres">
      <dgm:prSet presAssocID="{864D3C71-5462-4D9E-A495-8F989A6CC28F}" presName="space" presStyleCnt="0"/>
      <dgm:spPr/>
    </dgm:pt>
    <dgm:pt modelId="{3C4B58E0-9619-4AB4-A77D-3F018A6EE061}" type="pres">
      <dgm:prSet presAssocID="{518AAB63-89A6-4A27-ACD4-AB0DC88CAA54}" presName="composite" presStyleCnt="0"/>
      <dgm:spPr/>
    </dgm:pt>
    <dgm:pt modelId="{7C5BA901-7179-4763-9C22-7121DD537B77}" type="pres">
      <dgm:prSet presAssocID="{518AAB63-89A6-4A27-ACD4-AB0DC88CAA54}" presName="parTx" presStyleLbl="alignNode1" presStyleIdx="2" presStyleCnt="3">
        <dgm:presLayoutVars>
          <dgm:chMax val="0"/>
          <dgm:chPref val="0"/>
          <dgm:bulletEnabled val="1"/>
        </dgm:presLayoutVars>
      </dgm:prSet>
      <dgm:spPr/>
    </dgm:pt>
    <dgm:pt modelId="{7016E72F-AD60-44E3-8DE4-7A7761878188}" type="pres">
      <dgm:prSet presAssocID="{518AAB63-89A6-4A27-ACD4-AB0DC88CAA54}" presName="desTx" presStyleLbl="alignAccFollowNode1" presStyleIdx="2" presStyleCnt="3">
        <dgm:presLayoutVars>
          <dgm:bulletEnabled val="1"/>
        </dgm:presLayoutVars>
      </dgm:prSet>
      <dgm:spPr/>
    </dgm:pt>
  </dgm:ptLst>
  <dgm:cxnLst>
    <dgm:cxn modelId="{6F9F2F08-B397-494A-B337-B3FFD4D254A4}" type="presOf" srcId="{15E96CDE-2FDF-4EBC-9727-7ACC45500F43}" destId="{460D54C1-1278-4E24-B2D7-2D2D05FC4F4C}" srcOrd="0" destOrd="3" presId="urn:microsoft.com/office/officeart/2005/8/layout/hList1"/>
    <dgm:cxn modelId="{EF19D108-306E-4383-BF26-42B13F483612}" srcId="{18156F3B-BC82-4588-B7F4-0AB68C433DE9}" destId="{FE1F47CE-8A75-4109-B799-14788C5A7292}" srcOrd="6" destOrd="0" parTransId="{F782AFF8-7473-447F-ACB3-245A5150177C}" sibTransId="{6FA7AFBC-FA91-4583-8DF6-F9B2D1CA0BFC}"/>
    <dgm:cxn modelId="{24C3950C-1429-4985-B450-1E46F40E8A47}" srcId="{1DD8B7F3-948C-4800-8905-D996F7672992}" destId="{9035B6AE-CDAE-4991-B23A-19B826403C8D}" srcOrd="3" destOrd="0" parTransId="{32943387-8A37-451A-921A-6915F73D4DBB}" sibTransId="{53489E58-EFAB-4878-9F17-C980AFDA6538}"/>
    <dgm:cxn modelId="{D715E40C-57D9-4019-AEBC-C73CC381C7D0}" type="presOf" srcId="{52FC8C69-BBF4-4CD3-AAE0-0147C64270D4}" destId="{7016E72F-AD60-44E3-8DE4-7A7761878188}" srcOrd="0" destOrd="2" presId="urn:microsoft.com/office/officeart/2005/8/layout/hList1"/>
    <dgm:cxn modelId="{2146B20D-A2FF-45A8-BE3A-96128F8D5C8E}" srcId="{518AAB63-89A6-4A27-ACD4-AB0DC88CAA54}" destId="{7E8EDDCB-EBB3-447A-8BDE-8B11B5E766F2}" srcOrd="6" destOrd="0" parTransId="{8492EFE1-7704-44B8-B63B-FB14C26FBE43}" sibTransId="{F59674A1-A2D1-4329-B018-41D202F70880}"/>
    <dgm:cxn modelId="{8D009515-901E-4E03-A126-870F5C0C03C0}" srcId="{18156F3B-BC82-4588-B7F4-0AB68C433DE9}" destId="{1EDF9E67-3789-43BD-A52E-9D68A5D5A396}" srcOrd="0" destOrd="0" parTransId="{AE583580-0A16-4F6D-8667-BC81605C2C09}" sibTransId="{F61E83E7-6E2D-4ED3-BB7C-A17D52A8633B}"/>
    <dgm:cxn modelId="{9A918E1A-4738-4A5E-A119-51919A83ADB3}" type="presOf" srcId="{1EDF9E67-3789-43BD-A52E-9D68A5D5A396}" destId="{460D54C1-1278-4E24-B2D7-2D2D05FC4F4C}" srcOrd="0" destOrd="0" presId="urn:microsoft.com/office/officeart/2005/8/layout/hList1"/>
    <dgm:cxn modelId="{B1B1941B-20FA-4BF7-9DC6-73F02790CF86}" type="presOf" srcId="{518AAB63-89A6-4A27-ACD4-AB0DC88CAA54}" destId="{7C5BA901-7179-4763-9C22-7121DD537B77}" srcOrd="0" destOrd="0" presId="urn:microsoft.com/office/officeart/2005/8/layout/hList1"/>
    <dgm:cxn modelId="{B7F27030-1A95-43F5-9694-E12DE1E713B2}" type="presOf" srcId="{0CF2859C-7429-41A0-BEAD-24B62B478E90}" destId="{7016E72F-AD60-44E3-8DE4-7A7761878188}" srcOrd="0" destOrd="4" presId="urn:microsoft.com/office/officeart/2005/8/layout/hList1"/>
    <dgm:cxn modelId="{97FA8730-4974-4982-8984-268A5FF77939}" srcId="{AA7466B8-E0F4-4D56-85F9-FEE7FA9BD6C3}" destId="{18156F3B-BC82-4588-B7F4-0AB68C433DE9}" srcOrd="0" destOrd="0" parTransId="{F7F3C5CA-0E5A-4D8F-A5F4-1402899D5409}" sibTransId="{C839DCF7-122B-49C9-B0C7-52A21A025968}"/>
    <dgm:cxn modelId="{C5D6E838-BA5B-45C7-96C2-D80AB2256424}" type="presOf" srcId="{1DD8B7F3-948C-4800-8905-D996F7672992}" destId="{CF5DF09A-A99C-4009-9619-FCA59F150F5F}" srcOrd="0" destOrd="0" presId="urn:microsoft.com/office/officeart/2005/8/layout/hList1"/>
    <dgm:cxn modelId="{7D5E8E3C-61AF-4C05-957A-104722D79802}" srcId="{18156F3B-BC82-4588-B7F4-0AB68C433DE9}" destId="{1684036D-687B-42C8-AA7A-5DFE6B0A56A7}" srcOrd="5" destOrd="0" parTransId="{0F017E64-7E11-4286-95DD-98BE3C58DAA2}" sibTransId="{75247C40-30C0-43D0-A98A-87EABF14D8BD}"/>
    <dgm:cxn modelId="{F8914D5E-DF76-4537-85C4-F5E6D801897F}" type="presOf" srcId="{BF3C9852-BB3A-493D-8CE5-E1B1D47DCFB2}" destId="{7016E72F-AD60-44E3-8DE4-7A7761878188}" srcOrd="0" destOrd="3" presId="urn:microsoft.com/office/officeart/2005/8/layout/hList1"/>
    <dgm:cxn modelId="{A734815E-3DA3-4996-BF22-09F20B04E454}" type="presOf" srcId="{57A570D8-52F5-4273-82E4-606C5D7B235A}" destId="{68A25E1A-070A-4B96-A850-C374FCF0E57C}" srcOrd="0" destOrd="2" presId="urn:microsoft.com/office/officeart/2005/8/layout/hList1"/>
    <dgm:cxn modelId="{FC761C5F-B7B9-486D-9F6A-8A3AF50432E0}" srcId="{1DD8B7F3-948C-4800-8905-D996F7672992}" destId="{DE8721D3-7404-4A77-96DA-F3B2FA305B2C}" srcOrd="0" destOrd="0" parTransId="{D81D37C7-B919-4C86-862D-52CEA73EDE39}" sibTransId="{8F842EB2-B6CA-4CC1-867C-54396CB0032F}"/>
    <dgm:cxn modelId="{2EEC1160-5992-44D0-B078-5D8A1909F18C}" srcId="{1DD8B7F3-948C-4800-8905-D996F7672992}" destId="{F18E9C1D-0E78-4659-A696-2820325EEC36}" srcOrd="1" destOrd="0" parTransId="{BBF3589A-A489-49B6-B6F0-290B8977C7A0}" sibTransId="{45B11D99-D6F3-4599-9294-B7CA2D65FD8C}"/>
    <dgm:cxn modelId="{2187784F-1B8C-414A-B596-25C9FF44EF14}" type="presOf" srcId="{FE1F47CE-8A75-4109-B799-14788C5A7292}" destId="{460D54C1-1278-4E24-B2D7-2D2D05FC4F4C}" srcOrd="0" destOrd="6" presId="urn:microsoft.com/office/officeart/2005/8/layout/hList1"/>
    <dgm:cxn modelId="{F7D0AF4F-1323-4283-A4A8-9907A2EE2413}" type="presOf" srcId="{4EF39912-5F0A-4A87-A9C8-3AFF54C41633}" destId="{7016E72F-AD60-44E3-8DE4-7A7761878188}" srcOrd="0" destOrd="5" presId="urn:microsoft.com/office/officeart/2005/8/layout/hList1"/>
    <dgm:cxn modelId="{76F14E73-0AF8-4463-A125-D35DF6E50099}" type="presOf" srcId="{79570F66-1AB5-4282-9667-31CFDE7CAD8D}" destId="{68A25E1A-070A-4B96-A850-C374FCF0E57C}" srcOrd="0" destOrd="6" presId="urn:microsoft.com/office/officeart/2005/8/layout/hList1"/>
    <dgm:cxn modelId="{50FF7473-56CE-42E2-8F76-B779CB73C44B}" srcId="{AA7466B8-E0F4-4D56-85F9-FEE7FA9BD6C3}" destId="{518AAB63-89A6-4A27-ACD4-AB0DC88CAA54}" srcOrd="2" destOrd="0" parTransId="{9D882CA0-6246-41EB-8B88-0A3765074F94}" sibTransId="{A4BA0162-EF5E-4A42-AC5C-0381ECD5D0F4}"/>
    <dgm:cxn modelId="{3DA0B173-F602-4F60-B386-0CF2C8C93FA1}" type="presOf" srcId="{06BA3878-E0C6-4C8A-8004-A680A148D468}" destId="{460D54C1-1278-4E24-B2D7-2D2D05FC4F4C}" srcOrd="0" destOrd="4" presId="urn:microsoft.com/office/officeart/2005/8/layout/hList1"/>
    <dgm:cxn modelId="{AEF90877-30F1-4A68-AB30-3AADEE95C360}" type="presOf" srcId="{18156F3B-BC82-4588-B7F4-0AB68C433DE9}" destId="{18AABE91-0EA9-47FE-80C6-168398AFC4FD}" srcOrd="0" destOrd="0" presId="urn:microsoft.com/office/officeart/2005/8/layout/hList1"/>
    <dgm:cxn modelId="{12021958-C12C-4199-BB74-76396F91B019}" srcId="{18156F3B-BC82-4588-B7F4-0AB68C433DE9}" destId="{06BA3878-E0C6-4C8A-8004-A680A148D468}" srcOrd="4" destOrd="0" parTransId="{6A16D30E-FAD3-40BB-93D0-5365666FDA80}" sibTransId="{0D1655B0-35CE-494C-8C42-1390C70747E7}"/>
    <dgm:cxn modelId="{E9D4C378-1831-4E61-9440-13D42B55CDFA}" type="presOf" srcId="{BD128E34-736D-46E2-BA1E-DB40D83B7491}" destId="{460D54C1-1278-4E24-B2D7-2D2D05FC4F4C}" srcOrd="0" destOrd="2" presId="urn:microsoft.com/office/officeart/2005/8/layout/hList1"/>
    <dgm:cxn modelId="{D298EB7C-3FC4-4C12-B80B-F315286FF8F5}" srcId="{518AAB63-89A6-4A27-ACD4-AB0DC88CAA54}" destId="{0CF2859C-7429-41A0-BEAD-24B62B478E90}" srcOrd="4" destOrd="0" parTransId="{E0E3457D-2FD1-4A44-8B6E-35B89DFD3DFF}" sibTransId="{A93B0BED-F0E7-4165-B843-F6E8BE9A8E49}"/>
    <dgm:cxn modelId="{50DB6783-994D-44DD-9CC0-941E6D703F69}" srcId="{1DD8B7F3-948C-4800-8905-D996F7672992}" destId="{9394DAE8-D3EA-48FC-9741-116C3491DCD7}" srcOrd="4" destOrd="0" parTransId="{C3027BA1-048B-43E9-803F-43EF250FE20B}" sibTransId="{39687A95-293D-436D-A227-3E77B7E44A4E}"/>
    <dgm:cxn modelId="{6A9BCA83-4501-4A51-BA2D-7E694FC4CF2D}" srcId="{1DD8B7F3-948C-4800-8905-D996F7672992}" destId="{79570F66-1AB5-4282-9667-31CFDE7CAD8D}" srcOrd="6" destOrd="0" parTransId="{6DB5F860-CB93-474B-81B6-33786E6142CA}" sibTransId="{6C801799-A98C-4957-A89C-ABB65882580D}"/>
    <dgm:cxn modelId="{D4DC6186-A433-4F42-99A1-360E64223777}" srcId="{1DD8B7F3-948C-4800-8905-D996F7672992}" destId="{57A570D8-52F5-4273-82E4-606C5D7B235A}" srcOrd="2" destOrd="0" parTransId="{748400A1-CFC9-416D-A4DC-6E4C9C7E401D}" sibTransId="{29595A7D-525F-48F8-80B5-C8D11AE07B59}"/>
    <dgm:cxn modelId="{7A9E388B-A623-44DF-B32C-1A5DD679382B}" type="presOf" srcId="{9035B6AE-CDAE-4991-B23A-19B826403C8D}" destId="{68A25E1A-070A-4B96-A850-C374FCF0E57C}" srcOrd="0" destOrd="3" presId="urn:microsoft.com/office/officeart/2005/8/layout/hList1"/>
    <dgm:cxn modelId="{89A12593-44F1-461F-89D3-3AB80A64EDC9}" srcId="{18156F3B-BC82-4588-B7F4-0AB68C433DE9}" destId="{DE60B9D9-2E5B-4679-A36C-57530D1DE132}" srcOrd="1" destOrd="0" parTransId="{6D55F4BD-7CDB-44F9-A05E-11C9A9F72B6F}" sibTransId="{B5B9664E-19C1-4672-969D-3BAD49F959B5}"/>
    <dgm:cxn modelId="{DBFDCB93-0E92-485E-B27F-6407C42763CA}" srcId="{518AAB63-89A6-4A27-ACD4-AB0DC88CAA54}" destId="{52FC8C69-BBF4-4CD3-AAE0-0147C64270D4}" srcOrd="2" destOrd="0" parTransId="{4832F0B5-4E39-472F-BA66-A656005A912C}" sibTransId="{181473EA-9CB3-48C9-8814-673D3631B347}"/>
    <dgm:cxn modelId="{033D2C96-0630-4187-9DC7-C59EF6ACC4A7}" type="presOf" srcId="{9394DAE8-D3EA-48FC-9741-116C3491DCD7}" destId="{68A25E1A-070A-4B96-A850-C374FCF0E57C}" srcOrd="0" destOrd="4" presId="urn:microsoft.com/office/officeart/2005/8/layout/hList1"/>
    <dgm:cxn modelId="{4AC63898-B8F2-47FD-98DD-7B0D515E799D}" type="presOf" srcId="{AA7466B8-E0F4-4D56-85F9-FEE7FA9BD6C3}" destId="{D5609233-D7C4-4FEA-A3C6-04CDBA227C63}" srcOrd="0" destOrd="0" presId="urn:microsoft.com/office/officeart/2005/8/layout/hList1"/>
    <dgm:cxn modelId="{5E96559F-679D-416A-A6CC-F6482E737755}" type="presOf" srcId="{E0713AE5-D68E-4C9D-A1B0-8F1CE9B87FF8}" destId="{7016E72F-AD60-44E3-8DE4-7A7761878188}" srcOrd="0" destOrd="1" presId="urn:microsoft.com/office/officeart/2005/8/layout/hList1"/>
    <dgm:cxn modelId="{048829A9-F10D-4C0B-BE71-5D191ABA3D0C}" type="presOf" srcId="{D7AA438E-DD00-4E17-AECE-0FBA4E1A1DBF}" destId="{68A25E1A-070A-4B96-A850-C374FCF0E57C}" srcOrd="0" destOrd="5" presId="urn:microsoft.com/office/officeart/2005/8/layout/hList1"/>
    <dgm:cxn modelId="{1BD775B0-3175-48D4-A250-56203BD2BFF4}" srcId="{518AAB63-89A6-4A27-ACD4-AB0DC88CAA54}" destId="{EB1F448C-2C98-4C1E-8AF2-63F44BADB664}" srcOrd="0" destOrd="0" parTransId="{2225167B-D7B6-4D2A-9361-84E5898DC428}" sibTransId="{9EB15E1D-FAB1-45DD-8463-9D1686005A33}"/>
    <dgm:cxn modelId="{75CD47B4-E506-434B-B349-FE61488F4D13}" type="presOf" srcId="{1684036D-687B-42C8-AA7A-5DFE6B0A56A7}" destId="{460D54C1-1278-4E24-B2D7-2D2D05FC4F4C}" srcOrd="0" destOrd="5" presId="urn:microsoft.com/office/officeart/2005/8/layout/hList1"/>
    <dgm:cxn modelId="{D4EEACB5-7DFA-4F6D-8EBE-BD0E8702E983}" srcId="{518AAB63-89A6-4A27-ACD4-AB0DC88CAA54}" destId="{E0713AE5-D68E-4C9D-A1B0-8F1CE9B87FF8}" srcOrd="1" destOrd="0" parTransId="{54762B2A-27F9-4BEE-97E8-765BEBD74603}" sibTransId="{699CCBD7-C412-48AA-8F48-83199E959EF3}"/>
    <dgm:cxn modelId="{7A707BC9-3A48-4E2E-AA7E-56D6659A0D26}" type="presOf" srcId="{F18E9C1D-0E78-4659-A696-2820325EEC36}" destId="{68A25E1A-070A-4B96-A850-C374FCF0E57C}" srcOrd="0" destOrd="1" presId="urn:microsoft.com/office/officeart/2005/8/layout/hList1"/>
    <dgm:cxn modelId="{29FB76D4-2BEF-4DB0-B323-883F47C9705D}" srcId="{18156F3B-BC82-4588-B7F4-0AB68C433DE9}" destId="{15E96CDE-2FDF-4EBC-9727-7ACC45500F43}" srcOrd="3" destOrd="0" parTransId="{52D87095-B4DA-4615-BEE1-4AB795E19869}" sibTransId="{A93DE77D-61F5-4887-AD33-31BB5E890E34}"/>
    <dgm:cxn modelId="{F8BE8BD4-CE8B-47B0-B7FC-09F9B3C11004}" type="presOf" srcId="{DE60B9D9-2E5B-4679-A36C-57530D1DE132}" destId="{460D54C1-1278-4E24-B2D7-2D2D05FC4F4C}" srcOrd="0" destOrd="1" presId="urn:microsoft.com/office/officeart/2005/8/layout/hList1"/>
    <dgm:cxn modelId="{4BA048D5-481D-42FE-9BF8-B19AB5D23F10}" type="presOf" srcId="{7E8EDDCB-EBB3-447A-8BDE-8B11B5E766F2}" destId="{7016E72F-AD60-44E3-8DE4-7A7761878188}" srcOrd="0" destOrd="6" presId="urn:microsoft.com/office/officeart/2005/8/layout/hList1"/>
    <dgm:cxn modelId="{675652DA-3E8B-4E4C-9636-E07B7F91A0B4}" srcId="{1DD8B7F3-948C-4800-8905-D996F7672992}" destId="{D7AA438E-DD00-4E17-AECE-0FBA4E1A1DBF}" srcOrd="5" destOrd="0" parTransId="{3BC5E4D3-30F3-4327-B03E-74EF92A9805A}" sibTransId="{16E0DD72-3904-49EC-A153-D6107AF53DC5}"/>
    <dgm:cxn modelId="{70A5D1DA-D638-4A39-A9B8-B399AE07525B}" type="presOf" srcId="{DE8721D3-7404-4A77-96DA-F3B2FA305B2C}" destId="{68A25E1A-070A-4B96-A850-C374FCF0E57C}" srcOrd="0" destOrd="0" presId="urn:microsoft.com/office/officeart/2005/8/layout/hList1"/>
    <dgm:cxn modelId="{BCCADDDB-C600-4F62-82A3-8DA040F1782B}" srcId="{518AAB63-89A6-4A27-ACD4-AB0DC88CAA54}" destId="{BF3C9852-BB3A-493D-8CE5-E1B1D47DCFB2}" srcOrd="3" destOrd="0" parTransId="{3D0646AB-F80E-48DF-B20D-E6736D5D3856}" sibTransId="{1F86F59A-3FC7-4C8F-9F17-E5C56C6CB8FF}"/>
    <dgm:cxn modelId="{1B3C8DDE-5816-466B-8437-509A6B6E1D24}" srcId="{18156F3B-BC82-4588-B7F4-0AB68C433DE9}" destId="{BD128E34-736D-46E2-BA1E-DB40D83B7491}" srcOrd="2" destOrd="0" parTransId="{1E88CCE2-826C-4435-BE00-83166F4DC5DD}" sibTransId="{9063C4DE-C442-4082-9679-9A49290FA4DE}"/>
    <dgm:cxn modelId="{96D801E4-EE13-409B-A848-1100B8100406}" srcId="{AA7466B8-E0F4-4D56-85F9-FEE7FA9BD6C3}" destId="{1DD8B7F3-948C-4800-8905-D996F7672992}" srcOrd="1" destOrd="0" parTransId="{B6F3BB97-F157-482D-9E61-6E64B13C6E89}" sibTransId="{864D3C71-5462-4D9E-A495-8F989A6CC28F}"/>
    <dgm:cxn modelId="{43BB81E6-1D27-4A39-838E-362A8826089A}" srcId="{518AAB63-89A6-4A27-ACD4-AB0DC88CAA54}" destId="{4EF39912-5F0A-4A87-A9C8-3AFF54C41633}" srcOrd="5" destOrd="0" parTransId="{91C2BB2F-1F16-4C26-8E85-D9382CB01CD7}" sibTransId="{D426C27E-ECFF-4F52-A4E4-A7F21AC58026}"/>
    <dgm:cxn modelId="{AE40F0EB-4FA8-4785-93E4-6F57884A5BD0}" type="presOf" srcId="{EB1F448C-2C98-4C1E-8AF2-63F44BADB664}" destId="{7016E72F-AD60-44E3-8DE4-7A7761878188}" srcOrd="0" destOrd="0" presId="urn:microsoft.com/office/officeart/2005/8/layout/hList1"/>
    <dgm:cxn modelId="{9851166D-A545-45D9-A581-6187697434BC}" type="presParOf" srcId="{D5609233-D7C4-4FEA-A3C6-04CDBA227C63}" destId="{D01DD518-38D6-4CA5-8FC4-E1EDFD205BE5}" srcOrd="0" destOrd="0" presId="urn:microsoft.com/office/officeart/2005/8/layout/hList1"/>
    <dgm:cxn modelId="{233DD509-9941-4D55-9A5A-54BF80B08719}" type="presParOf" srcId="{D01DD518-38D6-4CA5-8FC4-E1EDFD205BE5}" destId="{18AABE91-0EA9-47FE-80C6-168398AFC4FD}" srcOrd="0" destOrd="0" presId="urn:microsoft.com/office/officeart/2005/8/layout/hList1"/>
    <dgm:cxn modelId="{2E565B01-56A2-4AD5-B085-A52F338EA2CB}" type="presParOf" srcId="{D01DD518-38D6-4CA5-8FC4-E1EDFD205BE5}" destId="{460D54C1-1278-4E24-B2D7-2D2D05FC4F4C}" srcOrd="1" destOrd="0" presId="urn:microsoft.com/office/officeart/2005/8/layout/hList1"/>
    <dgm:cxn modelId="{8F7B8053-AD35-44FB-812E-20AC209A7C34}" type="presParOf" srcId="{D5609233-D7C4-4FEA-A3C6-04CDBA227C63}" destId="{51AE5DA6-40CF-4FD9-9264-0AD280F1BC49}" srcOrd="1" destOrd="0" presId="urn:microsoft.com/office/officeart/2005/8/layout/hList1"/>
    <dgm:cxn modelId="{454345BE-4B30-4339-B642-3ABAEDA4E1A9}" type="presParOf" srcId="{D5609233-D7C4-4FEA-A3C6-04CDBA227C63}" destId="{10313862-51F0-425F-B25A-98AD299F9A9D}" srcOrd="2" destOrd="0" presId="urn:microsoft.com/office/officeart/2005/8/layout/hList1"/>
    <dgm:cxn modelId="{ABEE29EB-6DDA-4C53-AE1D-EDC2DE15E346}" type="presParOf" srcId="{10313862-51F0-425F-B25A-98AD299F9A9D}" destId="{CF5DF09A-A99C-4009-9619-FCA59F150F5F}" srcOrd="0" destOrd="0" presId="urn:microsoft.com/office/officeart/2005/8/layout/hList1"/>
    <dgm:cxn modelId="{0782F7AC-2BEC-4A0A-A2D0-4293B12AC580}" type="presParOf" srcId="{10313862-51F0-425F-B25A-98AD299F9A9D}" destId="{68A25E1A-070A-4B96-A850-C374FCF0E57C}" srcOrd="1" destOrd="0" presId="urn:microsoft.com/office/officeart/2005/8/layout/hList1"/>
    <dgm:cxn modelId="{28C4A64B-1237-46B4-811D-BFD8BB5D322F}" type="presParOf" srcId="{D5609233-D7C4-4FEA-A3C6-04CDBA227C63}" destId="{BE695023-A08E-4B9B-8D87-3E2699854AF0}" srcOrd="3" destOrd="0" presId="urn:microsoft.com/office/officeart/2005/8/layout/hList1"/>
    <dgm:cxn modelId="{B9C2EBF4-03D9-4234-B209-10C374C7E0CB}" type="presParOf" srcId="{D5609233-D7C4-4FEA-A3C6-04CDBA227C63}" destId="{3C4B58E0-9619-4AB4-A77D-3F018A6EE061}" srcOrd="4" destOrd="0" presId="urn:microsoft.com/office/officeart/2005/8/layout/hList1"/>
    <dgm:cxn modelId="{3D241291-F505-47C0-9E2E-A8109A3EA4F5}" type="presParOf" srcId="{3C4B58E0-9619-4AB4-A77D-3F018A6EE061}" destId="{7C5BA901-7179-4763-9C22-7121DD537B77}" srcOrd="0" destOrd="0" presId="urn:microsoft.com/office/officeart/2005/8/layout/hList1"/>
    <dgm:cxn modelId="{E7F39D5B-D338-44E7-A9C1-22FB2A05DB78}" type="presParOf" srcId="{3C4B58E0-9619-4AB4-A77D-3F018A6EE061}" destId="{7016E72F-AD60-44E3-8DE4-7A7761878188}"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AABE91-0EA9-47FE-80C6-168398AFC4FD}">
      <dsp:nvSpPr>
        <dsp:cNvPr id="0" name=""/>
        <dsp:cNvSpPr/>
      </dsp:nvSpPr>
      <dsp:spPr>
        <a:xfrm>
          <a:off x="0" y="0"/>
          <a:ext cx="3343274" cy="518400"/>
        </a:xfrm>
        <a:prstGeom prst="rect">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1800" kern="1200" dirty="0"/>
            <a:t>MRV</a:t>
          </a:r>
          <a:endParaRPr lang="en-SG" sz="1800" kern="1200" dirty="0"/>
        </a:p>
      </dsp:txBody>
      <dsp:txXfrm>
        <a:off x="0" y="0"/>
        <a:ext cx="3343274" cy="518400"/>
      </dsp:txXfrm>
    </dsp:sp>
    <dsp:sp modelId="{460D54C1-1278-4E24-B2D7-2D2D05FC4F4C}">
      <dsp:nvSpPr>
        <dsp:cNvPr id="0" name=""/>
        <dsp:cNvSpPr/>
      </dsp:nvSpPr>
      <dsp:spPr>
        <a:xfrm>
          <a:off x="3429" y="526687"/>
          <a:ext cx="3343274" cy="4570424"/>
        </a:xfrm>
        <a:prstGeom prst="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dirty="0"/>
            <a:t>Single reporting guidance for developing countries</a:t>
          </a:r>
          <a:endParaRPr lang="en-SG" sz="1800" kern="1200" dirty="0"/>
        </a:p>
        <a:p>
          <a:pPr marL="171450" lvl="1" indent="-171450" algn="l" defTabSz="800100">
            <a:lnSpc>
              <a:spcPct val="90000"/>
            </a:lnSpc>
            <a:spcBef>
              <a:spcPct val="0"/>
            </a:spcBef>
            <a:spcAft>
              <a:spcPct val="15000"/>
            </a:spcAft>
            <a:buChar char="•"/>
          </a:pPr>
          <a:endParaRPr lang="en-SG" sz="1800" kern="1200" dirty="0"/>
        </a:p>
        <a:p>
          <a:pPr marL="171450" lvl="1" indent="-171450" algn="l" defTabSz="800100">
            <a:lnSpc>
              <a:spcPct val="90000"/>
            </a:lnSpc>
            <a:spcBef>
              <a:spcPct val="0"/>
            </a:spcBef>
            <a:spcAft>
              <a:spcPct val="15000"/>
            </a:spcAft>
            <a:buChar char="•"/>
          </a:pPr>
          <a:endParaRPr lang="en-SG" sz="1800" kern="1200" dirty="0"/>
        </a:p>
        <a:p>
          <a:pPr marL="171450" lvl="1" indent="-171450" algn="l" defTabSz="800100">
            <a:lnSpc>
              <a:spcPct val="90000"/>
            </a:lnSpc>
            <a:spcBef>
              <a:spcPct val="0"/>
            </a:spcBef>
            <a:spcAft>
              <a:spcPct val="15000"/>
            </a:spcAft>
            <a:buChar char="•"/>
          </a:pPr>
          <a:r>
            <a:rPr lang="en-US" sz="1800" kern="1200" dirty="0"/>
            <a:t>BUR: inventory, mitigation, needs, support received</a:t>
          </a:r>
          <a:endParaRPr lang="en-SG" sz="1800" kern="1200" dirty="0"/>
        </a:p>
        <a:p>
          <a:pPr marL="171450" lvl="1" indent="-171450" algn="l" defTabSz="800100">
            <a:lnSpc>
              <a:spcPct val="90000"/>
            </a:lnSpc>
            <a:spcBef>
              <a:spcPct val="0"/>
            </a:spcBef>
            <a:spcAft>
              <a:spcPct val="15000"/>
            </a:spcAft>
            <a:buChar char="•"/>
          </a:pPr>
          <a:endParaRPr lang="en-SG" sz="1800" kern="1200" dirty="0"/>
        </a:p>
        <a:p>
          <a:pPr marL="171450" lvl="1" indent="-171450" algn="l" defTabSz="800100">
            <a:lnSpc>
              <a:spcPct val="90000"/>
            </a:lnSpc>
            <a:spcBef>
              <a:spcPct val="0"/>
            </a:spcBef>
            <a:spcAft>
              <a:spcPct val="15000"/>
            </a:spcAft>
            <a:buChar char="•"/>
          </a:pPr>
          <a:endParaRPr lang="en-SG" sz="1800" kern="1200" dirty="0"/>
        </a:p>
        <a:p>
          <a:pPr marL="171450" lvl="1" indent="-171450" algn="l" defTabSz="800100">
            <a:lnSpc>
              <a:spcPct val="90000"/>
            </a:lnSpc>
            <a:spcBef>
              <a:spcPct val="0"/>
            </a:spcBef>
            <a:spcAft>
              <a:spcPct val="15000"/>
            </a:spcAft>
            <a:buChar char="•"/>
          </a:pPr>
          <a:endParaRPr lang="en-SG" sz="1800" kern="1200" dirty="0"/>
        </a:p>
        <a:p>
          <a:pPr marL="171450" lvl="1" indent="-171450" algn="l" defTabSz="800100">
            <a:lnSpc>
              <a:spcPct val="90000"/>
            </a:lnSpc>
            <a:spcBef>
              <a:spcPct val="0"/>
            </a:spcBef>
            <a:spcAft>
              <a:spcPct val="15000"/>
            </a:spcAft>
            <a:buChar char="•"/>
          </a:pPr>
          <a:endParaRPr lang="en-SG" sz="1800" kern="1200" dirty="0"/>
        </a:p>
        <a:p>
          <a:pPr marL="171450" lvl="1" indent="-171450" algn="l" defTabSz="800100">
            <a:lnSpc>
              <a:spcPct val="90000"/>
            </a:lnSpc>
            <a:spcBef>
              <a:spcPct val="0"/>
            </a:spcBef>
            <a:spcAft>
              <a:spcPct val="15000"/>
            </a:spcAft>
            <a:buChar char="•"/>
          </a:pPr>
          <a:endParaRPr lang="en-SG" sz="1800" kern="1200" dirty="0"/>
        </a:p>
        <a:p>
          <a:pPr marL="171450" lvl="1" indent="-171450" algn="l" defTabSz="800100">
            <a:lnSpc>
              <a:spcPct val="90000"/>
            </a:lnSpc>
            <a:spcBef>
              <a:spcPct val="0"/>
            </a:spcBef>
            <a:spcAft>
              <a:spcPct val="15000"/>
            </a:spcAft>
            <a:buChar char="•"/>
          </a:pPr>
          <a:r>
            <a:rPr lang="en-US" sz="1800" kern="1200" dirty="0"/>
            <a:t>TA: centralized review</a:t>
          </a:r>
          <a:endParaRPr lang="en-SG" sz="1800" kern="1200" dirty="0"/>
        </a:p>
      </dsp:txBody>
      <dsp:txXfrm>
        <a:off x="3429" y="526687"/>
        <a:ext cx="3343274" cy="4570424"/>
      </dsp:txXfrm>
    </dsp:sp>
    <dsp:sp modelId="{CF5DF09A-A99C-4009-9619-FCA59F150F5F}">
      <dsp:nvSpPr>
        <dsp:cNvPr id="0" name=""/>
        <dsp:cNvSpPr/>
      </dsp:nvSpPr>
      <dsp:spPr>
        <a:xfrm>
          <a:off x="3814762" y="8287"/>
          <a:ext cx="3343274" cy="518400"/>
        </a:xfrm>
        <a:prstGeom prst="rect">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1800" kern="1200" dirty="0"/>
            <a:t>ETF</a:t>
          </a:r>
          <a:endParaRPr lang="en-SG" sz="1800" kern="1200" dirty="0"/>
        </a:p>
      </dsp:txBody>
      <dsp:txXfrm>
        <a:off x="3814762" y="8287"/>
        <a:ext cx="3343274" cy="518400"/>
      </dsp:txXfrm>
    </dsp:sp>
    <dsp:sp modelId="{68A25E1A-070A-4B96-A850-C374FCF0E57C}">
      <dsp:nvSpPr>
        <dsp:cNvPr id="0" name=""/>
        <dsp:cNvSpPr/>
      </dsp:nvSpPr>
      <dsp:spPr>
        <a:xfrm>
          <a:off x="3814762" y="526687"/>
          <a:ext cx="3343274" cy="4570424"/>
        </a:xfrm>
        <a:prstGeom prst="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dirty="0"/>
            <a:t>Single reporting guidance for all countries </a:t>
          </a:r>
          <a:r>
            <a:rPr lang="en-US" sz="1800" kern="1200" dirty="0">
              <a:sym typeface="Wingdings" panose="05000000000000000000" pitchFamily="2" charset="2"/>
            </a:rPr>
            <a:t> flexibilities for developing countries</a:t>
          </a:r>
          <a:endParaRPr lang="en-SG" sz="1800" kern="1200" dirty="0"/>
        </a:p>
        <a:p>
          <a:pPr marL="171450" lvl="1" indent="-171450" algn="l" defTabSz="800100">
            <a:lnSpc>
              <a:spcPct val="90000"/>
            </a:lnSpc>
            <a:spcBef>
              <a:spcPct val="0"/>
            </a:spcBef>
            <a:spcAft>
              <a:spcPct val="15000"/>
            </a:spcAft>
            <a:buChar char="•"/>
          </a:pPr>
          <a:endParaRPr lang="en-SG" sz="1800" kern="1200" dirty="0"/>
        </a:p>
        <a:p>
          <a:pPr marL="171450" lvl="1" indent="-171450" algn="l" defTabSz="800100">
            <a:lnSpc>
              <a:spcPct val="90000"/>
            </a:lnSpc>
            <a:spcBef>
              <a:spcPct val="0"/>
            </a:spcBef>
            <a:spcAft>
              <a:spcPct val="15000"/>
            </a:spcAft>
            <a:buChar char="•"/>
          </a:pPr>
          <a:r>
            <a:rPr lang="en-US" sz="1800" kern="1200" dirty="0"/>
            <a:t>BTR: inventory, tracking progress (mitigation), impacts and adaptation, support provided and mobilized, needs and support received, flexibilities</a:t>
          </a:r>
          <a:endParaRPr lang="en-SG" sz="1800" kern="1200" dirty="0"/>
        </a:p>
        <a:p>
          <a:pPr marL="171450" lvl="1" indent="-171450" algn="l" defTabSz="800100">
            <a:lnSpc>
              <a:spcPct val="90000"/>
            </a:lnSpc>
            <a:spcBef>
              <a:spcPct val="0"/>
            </a:spcBef>
            <a:spcAft>
              <a:spcPct val="15000"/>
            </a:spcAft>
            <a:buChar char="•"/>
          </a:pPr>
          <a:endParaRPr lang="en-SG" sz="1800" kern="1200" dirty="0"/>
        </a:p>
        <a:p>
          <a:pPr marL="171450" lvl="1" indent="-171450" algn="l" defTabSz="800100">
            <a:lnSpc>
              <a:spcPct val="90000"/>
            </a:lnSpc>
            <a:spcBef>
              <a:spcPct val="0"/>
            </a:spcBef>
            <a:spcAft>
              <a:spcPct val="15000"/>
            </a:spcAft>
            <a:buChar char="•"/>
          </a:pPr>
          <a:endParaRPr lang="en-SG" sz="1800" kern="1200" dirty="0"/>
        </a:p>
        <a:p>
          <a:pPr marL="171450" lvl="1" indent="-171450" algn="l" defTabSz="800100">
            <a:lnSpc>
              <a:spcPct val="90000"/>
            </a:lnSpc>
            <a:spcBef>
              <a:spcPct val="0"/>
            </a:spcBef>
            <a:spcAft>
              <a:spcPct val="15000"/>
            </a:spcAft>
            <a:buChar char="•"/>
          </a:pPr>
          <a:r>
            <a:rPr lang="en-US" sz="1800" kern="1200" dirty="0"/>
            <a:t>TER: in-country review for 1</a:t>
          </a:r>
          <a:r>
            <a:rPr lang="en-US" sz="1800" kern="1200" baseline="30000" dirty="0"/>
            <a:t>st</a:t>
          </a:r>
          <a:r>
            <a:rPr lang="en-US" sz="1800" kern="1200" dirty="0"/>
            <a:t> BTR and at least 2 BTRs in 10 years (flexibilit</a:t>
          </a:r>
          <a:r>
            <a:rPr lang="en-US" sz="2000" kern="1200" dirty="0"/>
            <a:t>y to do centralized review)</a:t>
          </a:r>
          <a:endParaRPr lang="en-SG" sz="2000" kern="1200" dirty="0"/>
        </a:p>
      </dsp:txBody>
      <dsp:txXfrm>
        <a:off x="3814762" y="526687"/>
        <a:ext cx="3343274" cy="4570424"/>
      </dsp:txXfrm>
    </dsp:sp>
    <dsp:sp modelId="{7C5BA901-7179-4763-9C22-7121DD537B77}">
      <dsp:nvSpPr>
        <dsp:cNvPr id="0" name=""/>
        <dsp:cNvSpPr/>
      </dsp:nvSpPr>
      <dsp:spPr>
        <a:xfrm>
          <a:off x="7626096" y="8287"/>
          <a:ext cx="3343274" cy="518400"/>
        </a:xfrm>
        <a:prstGeom prst="rect">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1800" kern="1200" dirty="0"/>
            <a:t>Implications</a:t>
          </a:r>
          <a:endParaRPr lang="en-SG" sz="1800" kern="1200" dirty="0"/>
        </a:p>
      </dsp:txBody>
      <dsp:txXfrm>
        <a:off x="7626096" y="8287"/>
        <a:ext cx="3343274" cy="518400"/>
      </dsp:txXfrm>
    </dsp:sp>
    <dsp:sp modelId="{7016E72F-AD60-44E3-8DE4-7A7761878188}">
      <dsp:nvSpPr>
        <dsp:cNvPr id="0" name=""/>
        <dsp:cNvSpPr/>
      </dsp:nvSpPr>
      <dsp:spPr>
        <a:xfrm>
          <a:off x="7626096" y="526687"/>
          <a:ext cx="3343274" cy="4570424"/>
        </a:xfrm>
        <a:prstGeom prst="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dirty="0"/>
            <a:t>Reflecting flexibilities such as capacity constraints, time frames for improvement, improvement plan</a:t>
          </a:r>
          <a:endParaRPr lang="en-SG" sz="1800" kern="1200" dirty="0"/>
        </a:p>
        <a:p>
          <a:pPr marL="171450" lvl="1" indent="-171450" algn="l" defTabSz="800100">
            <a:lnSpc>
              <a:spcPct val="90000"/>
            </a:lnSpc>
            <a:spcBef>
              <a:spcPct val="0"/>
            </a:spcBef>
            <a:spcAft>
              <a:spcPct val="15000"/>
            </a:spcAft>
            <a:buChar char="•"/>
          </a:pPr>
          <a:endParaRPr lang="en-SG" sz="1800" kern="1200" dirty="0"/>
        </a:p>
        <a:p>
          <a:pPr marL="171450" lvl="1" indent="-171450" algn="l" defTabSz="800100">
            <a:lnSpc>
              <a:spcPct val="90000"/>
            </a:lnSpc>
            <a:spcBef>
              <a:spcPct val="0"/>
            </a:spcBef>
            <a:spcAft>
              <a:spcPct val="15000"/>
            </a:spcAft>
            <a:buChar char="•"/>
          </a:pPr>
          <a:r>
            <a:rPr lang="en-US" sz="1800" kern="1200" dirty="0"/>
            <a:t>Reporting climate change impacts, adaptation actions, and provision of support</a:t>
          </a:r>
          <a:endParaRPr lang="en-SG" sz="1800" kern="1200" dirty="0"/>
        </a:p>
        <a:p>
          <a:pPr marL="171450" lvl="1" indent="-171450" algn="l" defTabSz="800100">
            <a:lnSpc>
              <a:spcPct val="90000"/>
            </a:lnSpc>
            <a:spcBef>
              <a:spcPct val="0"/>
            </a:spcBef>
            <a:spcAft>
              <a:spcPct val="15000"/>
            </a:spcAft>
            <a:buChar char="•"/>
          </a:pPr>
          <a:endParaRPr lang="en-SG" sz="1800" kern="1200" dirty="0"/>
        </a:p>
        <a:p>
          <a:pPr marL="171450" lvl="1" indent="-171450" algn="l" defTabSz="800100">
            <a:lnSpc>
              <a:spcPct val="90000"/>
            </a:lnSpc>
            <a:spcBef>
              <a:spcPct val="0"/>
            </a:spcBef>
            <a:spcAft>
              <a:spcPct val="15000"/>
            </a:spcAft>
            <a:buChar char="•"/>
          </a:pPr>
          <a:endParaRPr lang="en-SG" sz="1800" kern="1200" dirty="0"/>
        </a:p>
        <a:p>
          <a:pPr marL="171450" lvl="1" indent="-171450" algn="l" defTabSz="800100">
            <a:lnSpc>
              <a:spcPct val="90000"/>
            </a:lnSpc>
            <a:spcBef>
              <a:spcPct val="0"/>
            </a:spcBef>
            <a:spcAft>
              <a:spcPct val="15000"/>
            </a:spcAft>
            <a:buChar char="•"/>
          </a:pPr>
          <a:endParaRPr lang="en-SG" sz="1800" kern="1200" dirty="0"/>
        </a:p>
        <a:p>
          <a:pPr marL="171450" lvl="1" indent="-171450" algn="l" defTabSz="800100">
            <a:lnSpc>
              <a:spcPct val="90000"/>
            </a:lnSpc>
            <a:spcBef>
              <a:spcPct val="0"/>
            </a:spcBef>
            <a:spcAft>
              <a:spcPct val="15000"/>
            </a:spcAft>
            <a:buChar char="•"/>
          </a:pPr>
          <a:endParaRPr lang="en-SG" sz="1800" kern="1200" dirty="0"/>
        </a:p>
        <a:p>
          <a:pPr marL="171450" lvl="1" indent="-171450" algn="l" defTabSz="800100">
            <a:lnSpc>
              <a:spcPct val="90000"/>
            </a:lnSpc>
            <a:spcBef>
              <a:spcPct val="0"/>
            </a:spcBef>
            <a:spcAft>
              <a:spcPct val="15000"/>
            </a:spcAft>
            <a:buChar char="•"/>
          </a:pPr>
          <a:r>
            <a:rPr lang="en-US" sz="1800" kern="1200" dirty="0"/>
            <a:t>Preparation for in-country review, supplying reviewers</a:t>
          </a:r>
          <a:endParaRPr lang="en-SG" sz="1800" kern="1200" dirty="0"/>
        </a:p>
      </dsp:txBody>
      <dsp:txXfrm>
        <a:off x="7626096" y="526687"/>
        <a:ext cx="3343274" cy="457042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AABE91-0EA9-47FE-80C6-168398AFC4FD}">
      <dsp:nvSpPr>
        <dsp:cNvPr id="0" name=""/>
        <dsp:cNvSpPr/>
      </dsp:nvSpPr>
      <dsp:spPr>
        <a:xfrm>
          <a:off x="0" y="0"/>
          <a:ext cx="3343274" cy="489600"/>
        </a:xfrm>
        <a:prstGeom prst="rect">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69088" rIns="120904" bIns="69088" numCol="1" spcCol="1270" anchor="ctr" anchorCtr="0">
          <a:noAutofit/>
        </a:bodyPr>
        <a:lstStyle/>
        <a:p>
          <a:pPr marL="0" lvl="0" indent="0" algn="ctr" defTabSz="755650">
            <a:lnSpc>
              <a:spcPct val="90000"/>
            </a:lnSpc>
            <a:spcBef>
              <a:spcPct val="0"/>
            </a:spcBef>
            <a:spcAft>
              <a:spcPct val="35000"/>
            </a:spcAft>
            <a:buNone/>
          </a:pPr>
          <a:r>
            <a:rPr lang="en-US" sz="1700" kern="1200" dirty="0"/>
            <a:t>MRV</a:t>
          </a:r>
          <a:endParaRPr lang="en-SG" sz="1700" kern="1200" dirty="0"/>
        </a:p>
      </dsp:txBody>
      <dsp:txXfrm>
        <a:off x="0" y="0"/>
        <a:ext cx="3343274" cy="489600"/>
      </dsp:txXfrm>
    </dsp:sp>
    <dsp:sp modelId="{460D54C1-1278-4E24-B2D7-2D2D05FC4F4C}">
      <dsp:nvSpPr>
        <dsp:cNvPr id="0" name=""/>
        <dsp:cNvSpPr/>
      </dsp:nvSpPr>
      <dsp:spPr>
        <a:xfrm>
          <a:off x="3429" y="496605"/>
          <a:ext cx="3343274" cy="4601788"/>
        </a:xfrm>
        <a:prstGeom prst="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US" sz="2000" kern="1200" dirty="0"/>
            <a:t>Methods and metrics: 1996 IPCC Guidelines, AR2 GWP</a:t>
          </a:r>
          <a:endParaRPr lang="en-SG" sz="2000" kern="1200" dirty="0"/>
        </a:p>
        <a:p>
          <a:pPr marL="228600" lvl="1" indent="-228600" algn="l" defTabSz="889000">
            <a:lnSpc>
              <a:spcPct val="90000"/>
            </a:lnSpc>
            <a:spcBef>
              <a:spcPct val="0"/>
            </a:spcBef>
            <a:spcAft>
              <a:spcPct val="15000"/>
            </a:spcAft>
            <a:buChar char="•"/>
          </a:pPr>
          <a:endParaRPr lang="en-SG" sz="2000" kern="1200" dirty="0"/>
        </a:p>
        <a:p>
          <a:pPr marL="228600" lvl="1" indent="-228600" algn="l" defTabSz="889000">
            <a:lnSpc>
              <a:spcPct val="90000"/>
            </a:lnSpc>
            <a:spcBef>
              <a:spcPct val="0"/>
            </a:spcBef>
            <a:spcAft>
              <a:spcPct val="15000"/>
            </a:spcAft>
            <a:buChar char="•"/>
          </a:pPr>
          <a:endParaRPr lang="en-SG" sz="2000" kern="1200" dirty="0"/>
        </a:p>
        <a:p>
          <a:pPr marL="228600" lvl="1" indent="-228600" algn="l" defTabSz="889000">
            <a:lnSpc>
              <a:spcPct val="90000"/>
            </a:lnSpc>
            <a:spcBef>
              <a:spcPct val="0"/>
            </a:spcBef>
            <a:spcAft>
              <a:spcPct val="15000"/>
            </a:spcAft>
            <a:buChar char="•"/>
          </a:pPr>
          <a:r>
            <a:rPr lang="en-US" sz="2000" kern="1200" dirty="0"/>
            <a:t>Reporting guidance: 6 gases + precursors, time series (1990/1994, 2000), reporting year of X-4</a:t>
          </a:r>
          <a:endParaRPr lang="en-SG" sz="2000" kern="1200" dirty="0"/>
        </a:p>
        <a:p>
          <a:pPr marL="228600" lvl="1" indent="-228600" algn="l" defTabSz="889000">
            <a:lnSpc>
              <a:spcPct val="90000"/>
            </a:lnSpc>
            <a:spcBef>
              <a:spcPct val="0"/>
            </a:spcBef>
            <a:spcAft>
              <a:spcPct val="15000"/>
            </a:spcAft>
            <a:buChar char="•"/>
          </a:pPr>
          <a:endParaRPr lang="en-SG" sz="2000" kern="1200" dirty="0"/>
        </a:p>
        <a:p>
          <a:pPr marL="228600" lvl="1" indent="-228600" algn="l" defTabSz="889000">
            <a:lnSpc>
              <a:spcPct val="90000"/>
            </a:lnSpc>
            <a:spcBef>
              <a:spcPct val="0"/>
            </a:spcBef>
            <a:spcAft>
              <a:spcPct val="15000"/>
            </a:spcAft>
            <a:buChar char="•"/>
          </a:pPr>
          <a:endParaRPr lang="en-SG" sz="2000" kern="1200" dirty="0"/>
        </a:p>
        <a:p>
          <a:pPr marL="228600" lvl="1" indent="-228600" algn="l" defTabSz="889000">
            <a:lnSpc>
              <a:spcPct val="90000"/>
            </a:lnSpc>
            <a:spcBef>
              <a:spcPct val="0"/>
            </a:spcBef>
            <a:spcAft>
              <a:spcPct val="15000"/>
            </a:spcAft>
            <a:buChar char="•"/>
          </a:pPr>
          <a:r>
            <a:rPr lang="en-US" sz="2000" kern="1200" dirty="0"/>
            <a:t>Format: Template of Tables 1 and 2 provided in annex of Decision 17/CP.8</a:t>
          </a:r>
          <a:endParaRPr lang="en-SG" sz="2000" kern="1200" dirty="0"/>
        </a:p>
      </dsp:txBody>
      <dsp:txXfrm>
        <a:off x="3429" y="496605"/>
        <a:ext cx="3343274" cy="4601788"/>
      </dsp:txXfrm>
    </dsp:sp>
    <dsp:sp modelId="{CF5DF09A-A99C-4009-9619-FCA59F150F5F}">
      <dsp:nvSpPr>
        <dsp:cNvPr id="0" name=""/>
        <dsp:cNvSpPr/>
      </dsp:nvSpPr>
      <dsp:spPr>
        <a:xfrm>
          <a:off x="3814762" y="7005"/>
          <a:ext cx="3343274" cy="489600"/>
        </a:xfrm>
        <a:prstGeom prst="rect">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69088" rIns="120904" bIns="69088" numCol="1" spcCol="1270" anchor="ctr" anchorCtr="0">
          <a:noAutofit/>
        </a:bodyPr>
        <a:lstStyle/>
        <a:p>
          <a:pPr marL="0" lvl="0" indent="0" algn="ctr" defTabSz="755650">
            <a:lnSpc>
              <a:spcPct val="90000"/>
            </a:lnSpc>
            <a:spcBef>
              <a:spcPct val="0"/>
            </a:spcBef>
            <a:spcAft>
              <a:spcPct val="35000"/>
            </a:spcAft>
            <a:buNone/>
          </a:pPr>
          <a:r>
            <a:rPr lang="en-US" sz="1700" kern="1200" dirty="0"/>
            <a:t>ETF</a:t>
          </a:r>
          <a:endParaRPr lang="en-SG" sz="1700" kern="1200" dirty="0"/>
        </a:p>
      </dsp:txBody>
      <dsp:txXfrm>
        <a:off x="3814762" y="7005"/>
        <a:ext cx="3343274" cy="489600"/>
      </dsp:txXfrm>
    </dsp:sp>
    <dsp:sp modelId="{68A25E1A-070A-4B96-A850-C374FCF0E57C}">
      <dsp:nvSpPr>
        <dsp:cNvPr id="0" name=""/>
        <dsp:cNvSpPr/>
      </dsp:nvSpPr>
      <dsp:spPr>
        <a:xfrm>
          <a:off x="3814762" y="496605"/>
          <a:ext cx="3343274" cy="4601788"/>
        </a:xfrm>
        <a:prstGeom prst="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US" sz="2000" kern="1200" dirty="0"/>
            <a:t>2006 IPCC Guidelines, AR5 GWP (and subsequent approved versions), methods to estimate emission values from lack of activity data</a:t>
          </a:r>
          <a:endParaRPr lang="en-SG" sz="2000" kern="1200" dirty="0"/>
        </a:p>
        <a:p>
          <a:pPr marL="228600" lvl="1" indent="-228600" algn="l" defTabSz="889000">
            <a:lnSpc>
              <a:spcPct val="90000"/>
            </a:lnSpc>
            <a:spcBef>
              <a:spcPct val="0"/>
            </a:spcBef>
            <a:spcAft>
              <a:spcPct val="15000"/>
            </a:spcAft>
            <a:buChar char="•"/>
          </a:pPr>
          <a:endParaRPr lang="en-SG" sz="2000" kern="1200" dirty="0"/>
        </a:p>
        <a:p>
          <a:pPr marL="228600" lvl="1" indent="-228600" algn="l" defTabSz="889000">
            <a:lnSpc>
              <a:spcPct val="90000"/>
            </a:lnSpc>
            <a:spcBef>
              <a:spcPct val="0"/>
            </a:spcBef>
            <a:spcAft>
              <a:spcPct val="15000"/>
            </a:spcAft>
            <a:buChar char="•"/>
          </a:pPr>
          <a:r>
            <a:rPr lang="en-US" sz="2000" kern="1200" dirty="0"/>
            <a:t>7 gases, time series from 1990, reporting year of X-2</a:t>
          </a:r>
          <a:endParaRPr lang="en-SG" sz="2000" kern="1200" dirty="0"/>
        </a:p>
        <a:p>
          <a:pPr marL="228600" lvl="1" indent="-228600" algn="l" defTabSz="889000">
            <a:lnSpc>
              <a:spcPct val="90000"/>
            </a:lnSpc>
            <a:spcBef>
              <a:spcPct val="0"/>
            </a:spcBef>
            <a:spcAft>
              <a:spcPct val="15000"/>
            </a:spcAft>
            <a:buChar char="•"/>
          </a:pPr>
          <a:endParaRPr lang="en-SG" sz="2000" kern="1200" dirty="0"/>
        </a:p>
        <a:p>
          <a:pPr marL="228600" lvl="1" indent="-228600" algn="l" defTabSz="889000">
            <a:lnSpc>
              <a:spcPct val="90000"/>
            </a:lnSpc>
            <a:spcBef>
              <a:spcPct val="0"/>
            </a:spcBef>
            <a:spcAft>
              <a:spcPct val="15000"/>
            </a:spcAft>
            <a:buChar char="•"/>
          </a:pPr>
          <a:r>
            <a:rPr lang="en-US" sz="2000" kern="1200" dirty="0"/>
            <a:t>Common Reporting Tables (agreed at COP26 in decision -/CMA.3. See: </a:t>
          </a:r>
          <a:r>
            <a:rPr lang="it-IT" sz="2000" b="0" i="0" kern="1200" dirty="0"/>
            <a:t>FCCC/PA/CMA/2021/L.21</a:t>
          </a:r>
          <a:r>
            <a:rPr lang="en-US" sz="2000" kern="1200" dirty="0"/>
            <a:t>)</a:t>
          </a:r>
          <a:endParaRPr lang="en-SG" sz="2000" kern="1200" dirty="0"/>
        </a:p>
      </dsp:txBody>
      <dsp:txXfrm>
        <a:off x="3814762" y="496605"/>
        <a:ext cx="3343274" cy="4601788"/>
      </dsp:txXfrm>
    </dsp:sp>
    <dsp:sp modelId="{7C5BA901-7179-4763-9C22-7121DD537B77}">
      <dsp:nvSpPr>
        <dsp:cNvPr id="0" name=""/>
        <dsp:cNvSpPr/>
      </dsp:nvSpPr>
      <dsp:spPr>
        <a:xfrm>
          <a:off x="7626096" y="7005"/>
          <a:ext cx="3343274" cy="489600"/>
        </a:xfrm>
        <a:prstGeom prst="rect">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69088" rIns="120904" bIns="69088" numCol="1" spcCol="1270" anchor="ctr" anchorCtr="0">
          <a:noAutofit/>
        </a:bodyPr>
        <a:lstStyle/>
        <a:p>
          <a:pPr marL="0" lvl="0" indent="0" algn="ctr" defTabSz="755650">
            <a:lnSpc>
              <a:spcPct val="90000"/>
            </a:lnSpc>
            <a:spcBef>
              <a:spcPct val="0"/>
            </a:spcBef>
            <a:spcAft>
              <a:spcPct val="35000"/>
            </a:spcAft>
            <a:buNone/>
          </a:pPr>
          <a:r>
            <a:rPr lang="en-US" sz="1700" kern="1200" dirty="0"/>
            <a:t>Implications</a:t>
          </a:r>
          <a:endParaRPr lang="en-SG" sz="1700" kern="1200" dirty="0"/>
        </a:p>
      </dsp:txBody>
      <dsp:txXfrm>
        <a:off x="7626096" y="7005"/>
        <a:ext cx="3343274" cy="489600"/>
      </dsp:txXfrm>
    </dsp:sp>
    <dsp:sp modelId="{7016E72F-AD60-44E3-8DE4-7A7761878188}">
      <dsp:nvSpPr>
        <dsp:cNvPr id="0" name=""/>
        <dsp:cNvSpPr/>
      </dsp:nvSpPr>
      <dsp:spPr>
        <a:xfrm>
          <a:off x="7626096" y="496605"/>
          <a:ext cx="3343274" cy="4601788"/>
        </a:xfrm>
        <a:prstGeom prst="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US" sz="2000" kern="1200" dirty="0"/>
            <a:t>Revising inventory reports: changes in categories, new gases and categories, recalculations across the time series, updated emissions factors, parameters and methods, tracking historical activity data and reports, tracking new emission streams, tools and processes for more up-to-date data</a:t>
          </a:r>
          <a:endParaRPr lang="en-SG" sz="2000" kern="1200" dirty="0"/>
        </a:p>
        <a:p>
          <a:pPr marL="228600" lvl="1" indent="-228600" algn="l" defTabSz="889000">
            <a:lnSpc>
              <a:spcPct val="90000"/>
            </a:lnSpc>
            <a:spcBef>
              <a:spcPct val="0"/>
            </a:spcBef>
            <a:spcAft>
              <a:spcPct val="15000"/>
            </a:spcAft>
            <a:buChar char="•"/>
          </a:pPr>
          <a:endParaRPr lang="en-SG" sz="2000" kern="1200" dirty="0"/>
        </a:p>
        <a:p>
          <a:pPr marL="228600" lvl="1" indent="-228600" algn="l" defTabSz="889000">
            <a:lnSpc>
              <a:spcPct val="90000"/>
            </a:lnSpc>
            <a:spcBef>
              <a:spcPct val="0"/>
            </a:spcBef>
            <a:spcAft>
              <a:spcPct val="15000"/>
            </a:spcAft>
            <a:buChar char="•"/>
          </a:pPr>
          <a:r>
            <a:rPr lang="en-US" sz="2000" kern="1200" dirty="0"/>
            <a:t>Familiarization with IPCC 2006 inventory software</a:t>
          </a:r>
          <a:endParaRPr lang="en-SG" sz="2000" kern="1200" dirty="0"/>
        </a:p>
      </dsp:txBody>
      <dsp:txXfrm>
        <a:off x="7626096" y="496605"/>
        <a:ext cx="3343274" cy="460178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AABE91-0EA9-47FE-80C6-168398AFC4FD}">
      <dsp:nvSpPr>
        <dsp:cNvPr id="0" name=""/>
        <dsp:cNvSpPr/>
      </dsp:nvSpPr>
      <dsp:spPr>
        <a:xfrm>
          <a:off x="0" y="0"/>
          <a:ext cx="3343274" cy="518400"/>
        </a:xfrm>
        <a:prstGeom prst="rect">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1800" kern="1200" dirty="0"/>
            <a:t>MRV</a:t>
          </a:r>
          <a:endParaRPr lang="en-SG" sz="1800" kern="1200" dirty="0"/>
        </a:p>
      </dsp:txBody>
      <dsp:txXfrm>
        <a:off x="0" y="0"/>
        <a:ext cx="3343274" cy="518400"/>
      </dsp:txXfrm>
    </dsp:sp>
    <dsp:sp modelId="{460D54C1-1278-4E24-B2D7-2D2D05FC4F4C}">
      <dsp:nvSpPr>
        <dsp:cNvPr id="0" name=""/>
        <dsp:cNvSpPr/>
      </dsp:nvSpPr>
      <dsp:spPr>
        <a:xfrm>
          <a:off x="3429" y="523599"/>
          <a:ext cx="3343274" cy="4576601"/>
        </a:xfrm>
        <a:prstGeom prst="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dirty="0"/>
            <a:t>National circumstances and institutional arrangements: domestic MRV</a:t>
          </a:r>
          <a:endParaRPr lang="en-SG" sz="1800" kern="1200" dirty="0"/>
        </a:p>
        <a:p>
          <a:pPr marL="171450" lvl="1" indent="-171450" algn="l" defTabSz="800100">
            <a:lnSpc>
              <a:spcPct val="90000"/>
            </a:lnSpc>
            <a:spcBef>
              <a:spcPct val="0"/>
            </a:spcBef>
            <a:spcAft>
              <a:spcPct val="15000"/>
            </a:spcAft>
            <a:buChar char="•"/>
          </a:pPr>
          <a:endParaRPr lang="en-SG" sz="1800" kern="1200" dirty="0"/>
        </a:p>
        <a:p>
          <a:pPr marL="171450" lvl="1" indent="-171450" algn="l" defTabSz="800100">
            <a:lnSpc>
              <a:spcPct val="90000"/>
            </a:lnSpc>
            <a:spcBef>
              <a:spcPct val="0"/>
            </a:spcBef>
            <a:spcAft>
              <a:spcPct val="15000"/>
            </a:spcAft>
            <a:buChar char="•"/>
          </a:pPr>
          <a:endParaRPr lang="en-SG" sz="1800" kern="1200" dirty="0"/>
        </a:p>
        <a:p>
          <a:pPr marL="171450" lvl="1" indent="-171450" algn="l" defTabSz="800100">
            <a:lnSpc>
              <a:spcPct val="90000"/>
            </a:lnSpc>
            <a:spcBef>
              <a:spcPct val="0"/>
            </a:spcBef>
            <a:spcAft>
              <a:spcPct val="15000"/>
            </a:spcAft>
            <a:buChar char="•"/>
          </a:pPr>
          <a:r>
            <a:rPr lang="en-US" sz="1800" kern="1200" dirty="0"/>
            <a:t>Use of cooperative approaches: information on market mechanisms</a:t>
          </a:r>
          <a:endParaRPr lang="en-SG" sz="1800" kern="1200" dirty="0"/>
        </a:p>
        <a:p>
          <a:pPr marL="171450" lvl="1" indent="-171450" algn="l" defTabSz="800100">
            <a:lnSpc>
              <a:spcPct val="90000"/>
            </a:lnSpc>
            <a:spcBef>
              <a:spcPct val="0"/>
            </a:spcBef>
            <a:spcAft>
              <a:spcPct val="15000"/>
            </a:spcAft>
            <a:buChar char="•"/>
          </a:pPr>
          <a:endParaRPr lang="en-SG" sz="1800" kern="1200" dirty="0"/>
        </a:p>
        <a:p>
          <a:pPr marL="171450" lvl="1" indent="-171450" algn="l" defTabSz="800100">
            <a:lnSpc>
              <a:spcPct val="90000"/>
            </a:lnSpc>
            <a:spcBef>
              <a:spcPct val="0"/>
            </a:spcBef>
            <a:spcAft>
              <a:spcPct val="15000"/>
            </a:spcAft>
            <a:buChar char="•"/>
          </a:pPr>
          <a:r>
            <a:rPr lang="en-US" sz="1800" kern="1200" dirty="0"/>
            <a:t>Projections were not required</a:t>
          </a:r>
          <a:endParaRPr lang="en-SG" sz="1800" kern="1200" dirty="0"/>
        </a:p>
        <a:p>
          <a:pPr marL="171450" lvl="1" indent="-171450" algn="l" defTabSz="800100">
            <a:lnSpc>
              <a:spcPct val="90000"/>
            </a:lnSpc>
            <a:spcBef>
              <a:spcPct val="0"/>
            </a:spcBef>
            <a:spcAft>
              <a:spcPct val="15000"/>
            </a:spcAft>
            <a:buChar char="•"/>
          </a:pPr>
          <a:endParaRPr lang="en-SG" sz="1800" kern="1200" dirty="0"/>
        </a:p>
        <a:p>
          <a:pPr marL="171450" lvl="1" indent="-171450" algn="l" defTabSz="800100">
            <a:lnSpc>
              <a:spcPct val="90000"/>
            </a:lnSpc>
            <a:spcBef>
              <a:spcPct val="0"/>
            </a:spcBef>
            <a:spcAft>
              <a:spcPct val="15000"/>
            </a:spcAft>
            <a:buChar char="•"/>
          </a:pPr>
          <a:r>
            <a:rPr lang="en-US" sz="1800" kern="1200" dirty="0"/>
            <a:t>Tables: non provided, varies across Parties</a:t>
          </a:r>
          <a:endParaRPr lang="en-SG" sz="1800" kern="1200" dirty="0"/>
        </a:p>
      </dsp:txBody>
      <dsp:txXfrm>
        <a:off x="3429" y="523599"/>
        <a:ext cx="3343274" cy="4576601"/>
      </dsp:txXfrm>
    </dsp:sp>
    <dsp:sp modelId="{CF5DF09A-A99C-4009-9619-FCA59F150F5F}">
      <dsp:nvSpPr>
        <dsp:cNvPr id="0" name=""/>
        <dsp:cNvSpPr/>
      </dsp:nvSpPr>
      <dsp:spPr>
        <a:xfrm>
          <a:off x="3814762" y="5199"/>
          <a:ext cx="3343274" cy="518400"/>
        </a:xfrm>
        <a:prstGeom prst="rect">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1800" kern="1200" dirty="0"/>
            <a:t>ETF</a:t>
          </a:r>
          <a:endParaRPr lang="en-SG" sz="1800" kern="1200" dirty="0"/>
        </a:p>
      </dsp:txBody>
      <dsp:txXfrm>
        <a:off x="3814762" y="5199"/>
        <a:ext cx="3343274" cy="518400"/>
      </dsp:txXfrm>
    </dsp:sp>
    <dsp:sp modelId="{68A25E1A-070A-4B96-A850-C374FCF0E57C}">
      <dsp:nvSpPr>
        <dsp:cNvPr id="0" name=""/>
        <dsp:cNvSpPr/>
      </dsp:nvSpPr>
      <dsp:spPr>
        <a:xfrm>
          <a:off x="3814762" y="523599"/>
          <a:ext cx="3343274" cy="4576601"/>
        </a:xfrm>
        <a:prstGeom prst="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dirty="0"/>
            <a:t>Details national circumstances, NDC details, tracking progress for implementation and achievement</a:t>
          </a:r>
          <a:endParaRPr lang="en-SG" sz="1800" kern="1200" dirty="0"/>
        </a:p>
        <a:p>
          <a:pPr marL="171450" lvl="1" indent="-171450" algn="l" defTabSz="800100">
            <a:lnSpc>
              <a:spcPct val="90000"/>
            </a:lnSpc>
            <a:spcBef>
              <a:spcPct val="0"/>
            </a:spcBef>
            <a:spcAft>
              <a:spcPct val="15000"/>
            </a:spcAft>
            <a:buChar char="•"/>
          </a:pPr>
          <a:endParaRPr lang="en-SG" sz="1800" kern="1200" dirty="0"/>
        </a:p>
        <a:p>
          <a:pPr marL="171450" lvl="1" indent="-171450" algn="l" defTabSz="800100">
            <a:lnSpc>
              <a:spcPct val="90000"/>
            </a:lnSpc>
            <a:spcBef>
              <a:spcPct val="0"/>
            </a:spcBef>
            <a:spcAft>
              <a:spcPct val="15000"/>
            </a:spcAft>
            <a:buChar char="•"/>
          </a:pPr>
          <a:r>
            <a:rPr lang="en-US" sz="1800" kern="1200" dirty="0"/>
            <a:t>Basic accounting guidance on ITMOs and Article 6 rules (agreed at COP26)</a:t>
          </a:r>
          <a:endParaRPr lang="en-SG" sz="1800" kern="1200" dirty="0"/>
        </a:p>
        <a:p>
          <a:pPr marL="171450" lvl="1" indent="-171450" algn="l" defTabSz="800100">
            <a:lnSpc>
              <a:spcPct val="90000"/>
            </a:lnSpc>
            <a:spcBef>
              <a:spcPct val="0"/>
            </a:spcBef>
            <a:spcAft>
              <a:spcPct val="15000"/>
            </a:spcAft>
            <a:buChar char="•"/>
          </a:pPr>
          <a:endParaRPr lang="en-SG" sz="1800" kern="1200" dirty="0"/>
        </a:p>
        <a:p>
          <a:pPr marL="171450" lvl="1" indent="-171450" algn="l" defTabSz="800100">
            <a:lnSpc>
              <a:spcPct val="90000"/>
            </a:lnSpc>
            <a:spcBef>
              <a:spcPct val="0"/>
            </a:spcBef>
            <a:spcAft>
              <a:spcPct val="15000"/>
            </a:spcAft>
            <a:buChar char="•"/>
          </a:pPr>
          <a:r>
            <a:rPr lang="en-US" sz="1800" kern="1200" dirty="0"/>
            <a:t>Report projections</a:t>
          </a:r>
          <a:endParaRPr lang="en-SG" sz="1800" kern="1200" dirty="0"/>
        </a:p>
        <a:p>
          <a:pPr marL="171450" lvl="1" indent="-171450" algn="l" defTabSz="800100">
            <a:lnSpc>
              <a:spcPct val="90000"/>
            </a:lnSpc>
            <a:spcBef>
              <a:spcPct val="0"/>
            </a:spcBef>
            <a:spcAft>
              <a:spcPct val="15000"/>
            </a:spcAft>
            <a:buChar char="•"/>
          </a:pPr>
          <a:endParaRPr lang="en-SG" sz="1800" kern="1200" dirty="0"/>
        </a:p>
        <a:p>
          <a:pPr marL="171450" lvl="1" indent="-171450" algn="l" defTabSz="800100">
            <a:lnSpc>
              <a:spcPct val="90000"/>
            </a:lnSpc>
            <a:spcBef>
              <a:spcPct val="0"/>
            </a:spcBef>
            <a:spcAft>
              <a:spcPct val="15000"/>
            </a:spcAft>
            <a:buChar char="•"/>
          </a:pPr>
          <a:r>
            <a:rPr lang="en-US" sz="1800" kern="1200" dirty="0"/>
            <a:t>Narrative and Common Tabular Format for tracking progress (agreed at COP26 in decision -/CMA.3. See: </a:t>
          </a:r>
          <a:r>
            <a:rPr lang="it-IT" sz="1800" b="0" i="0" kern="1200" dirty="0"/>
            <a:t>FCCC/PA/CMA/2021/L.21</a:t>
          </a:r>
          <a:r>
            <a:rPr lang="en-US" sz="1800" kern="1200" dirty="0"/>
            <a:t>)</a:t>
          </a:r>
          <a:endParaRPr lang="en-SG" sz="1800" kern="1200" dirty="0"/>
        </a:p>
      </dsp:txBody>
      <dsp:txXfrm>
        <a:off x="3814762" y="523599"/>
        <a:ext cx="3343274" cy="4576601"/>
      </dsp:txXfrm>
    </dsp:sp>
    <dsp:sp modelId="{7C5BA901-7179-4763-9C22-7121DD537B77}">
      <dsp:nvSpPr>
        <dsp:cNvPr id="0" name=""/>
        <dsp:cNvSpPr/>
      </dsp:nvSpPr>
      <dsp:spPr>
        <a:xfrm>
          <a:off x="7626096" y="5199"/>
          <a:ext cx="3343274" cy="518400"/>
        </a:xfrm>
        <a:prstGeom prst="rect">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1800" kern="1200" dirty="0"/>
            <a:t>Implications</a:t>
          </a:r>
          <a:endParaRPr lang="en-SG" sz="1800" kern="1200" dirty="0"/>
        </a:p>
      </dsp:txBody>
      <dsp:txXfrm>
        <a:off x="7626096" y="5199"/>
        <a:ext cx="3343274" cy="518400"/>
      </dsp:txXfrm>
    </dsp:sp>
    <dsp:sp modelId="{7016E72F-AD60-44E3-8DE4-7A7761878188}">
      <dsp:nvSpPr>
        <dsp:cNvPr id="0" name=""/>
        <dsp:cNvSpPr/>
      </dsp:nvSpPr>
      <dsp:spPr>
        <a:xfrm>
          <a:off x="7626096" y="523599"/>
          <a:ext cx="3343274" cy="4576601"/>
        </a:xfrm>
        <a:prstGeom prst="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dirty="0"/>
            <a:t>Additional data/ processes to track progress with selected indicator(s)</a:t>
          </a:r>
          <a:endParaRPr lang="en-SG" sz="1800" kern="1200" dirty="0"/>
        </a:p>
        <a:p>
          <a:pPr marL="171450" lvl="1" indent="-171450" algn="l" defTabSz="800100">
            <a:lnSpc>
              <a:spcPct val="90000"/>
            </a:lnSpc>
            <a:spcBef>
              <a:spcPct val="0"/>
            </a:spcBef>
            <a:spcAft>
              <a:spcPct val="15000"/>
            </a:spcAft>
            <a:buChar char="•"/>
          </a:pPr>
          <a:endParaRPr lang="en-SG" sz="1800" kern="1200" dirty="0"/>
        </a:p>
        <a:p>
          <a:pPr marL="171450" lvl="1" indent="-171450" algn="l" defTabSz="800100">
            <a:lnSpc>
              <a:spcPct val="90000"/>
            </a:lnSpc>
            <a:spcBef>
              <a:spcPct val="0"/>
            </a:spcBef>
            <a:spcAft>
              <a:spcPct val="15000"/>
            </a:spcAft>
            <a:buChar char="•"/>
          </a:pPr>
          <a:endParaRPr lang="en-SG" sz="1800" kern="1200" dirty="0"/>
        </a:p>
        <a:p>
          <a:pPr marL="171450" lvl="1" indent="-171450" algn="l" defTabSz="800100">
            <a:lnSpc>
              <a:spcPct val="90000"/>
            </a:lnSpc>
            <a:spcBef>
              <a:spcPct val="0"/>
            </a:spcBef>
            <a:spcAft>
              <a:spcPct val="15000"/>
            </a:spcAft>
            <a:buChar char="•"/>
          </a:pPr>
          <a:r>
            <a:rPr lang="en-US" sz="1800" kern="1200" dirty="0"/>
            <a:t>Additional data/processes required to track use of ITMOs</a:t>
          </a:r>
          <a:endParaRPr lang="en-SG" sz="1800" kern="1200" dirty="0"/>
        </a:p>
        <a:p>
          <a:pPr marL="171450" lvl="1" indent="-171450" algn="l" defTabSz="800100">
            <a:lnSpc>
              <a:spcPct val="90000"/>
            </a:lnSpc>
            <a:spcBef>
              <a:spcPct val="0"/>
            </a:spcBef>
            <a:spcAft>
              <a:spcPct val="15000"/>
            </a:spcAft>
            <a:buChar char="•"/>
          </a:pPr>
          <a:endParaRPr lang="en-SG" sz="1800" kern="1200" dirty="0"/>
        </a:p>
        <a:p>
          <a:pPr marL="171450" lvl="1" indent="-171450" algn="l" defTabSz="800100">
            <a:lnSpc>
              <a:spcPct val="90000"/>
            </a:lnSpc>
            <a:spcBef>
              <a:spcPct val="0"/>
            </a:spcBef>
            <a:spcAft>
              <a:spcPct val="15000"/>
            </a:spcAft>
            <a:buChar char="•"/>
          </a:pPr>
          <a:r>
            <a:rPr lang="en-US" sz="1800" kern="1200" dirty="0"/>
            <a:t>Additional data/processes to develop models and illustrate projections</a:t>
          </a:r>
          <a:endParaRPr lang="en-SG" sz="1800" kern="1200" dirty="0"/>
        </a:p>
        <a:p>
          <a:pPr marL="171450" lvl="1" indent="-171450" algn="l" defTabSz="800100">
            <a:lnSpc>
              <a:spcPct val="90000"/>
            </a:lnSpc>
            <a:spcBef>
              <a:spcPct val="0"/>
            </a:spcBef>
            <a:spcAft>
              <a:spcPct val="15000"/>
            </a:spcAft>
            <a:buChar char="•"/>
          </a:pPr>
          <a:endParaRPr lang="en-SG" sz="1800" kern="1200" dirty="0"/>
        </a:p>
        <a:p>
          <a:pPr marL="171450" lvl="1" indent="-171450" algn="l" defTabSz="800100">
            <a:lnSpc>
              <a:spcPct val="90000"/>
            </a:lnSpc>
            <a:spcBef>
              <a:spcPct val="0"/>
            </a:spcBef>
            <a:spcAft>
              <a:spcPct val="15000"/>
            </a:spcAft>
            <a:buChar char="•"/>
          </a:pPr>
          <a:r>
            <a:rPr lang="en-US" sz="1800" kern="1200" dirty="0"/>
            <a:t>Map tables to reporting requirements, identify data required and coordinate with data providers</a:t>
          </a:r>
          <a:endParaRPr lang="en-SG" sz="1800" kern="1200" dirty="0"/>
        </a:p>
      </dsp:txBody>
      <dsp:txXfrm>
        <a:off x="7626096" y="523599"/>
        <a:ext cx="3343274" cy="457660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AABE91-0EA9-47FE-80C6-168398AFC4FD}">
      <dsp:nvSpPr>
        <dsp:cNvPr id="0" name=""/>
        <dsp:cNvSpPr/>
      </dsp:nvSpPr>
      <dsp:spPr>
        <a:xfrm>
          <a:off x="0" y="0"/>
          <a:ext cx="3343274" cy="316800"/>
        </a:xfrm>
        <a:prstGeom prst="rect">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44704" rIns="78232" bIns="44704" numCol="1" spcCol="1270" anchor="ctr" anchorCtr="0">
          <a:noAutofit/>
        </a:bodyPr>
        <a:lstStyle/>
        <a:p>
          <a:pPr marL="0" lvl="0" indent="0" algn="ctr" defTabSz="488950">
            <a:lnSpc>
              <a:spcPct val="90000"/>
            </a:lnSpc>
            <a:spcBef>
              <a:spcPct val="0"/>
            </a:spcBef>
            <a:spcAft>
              <a:spcPct val="35000"/>
            </a:spcAft>
            <a:buNone/>
          </a:pPr>
          <a:r>
            <a:rPr lang="en-US" sz="1100" kern="1200" dirty="0"/>
            <a:t>MRV</a:t>
          </a:r>
          <a:endParaRPr lang="en-SG" sz="1100" kern="1200" dirty="0"/>
        </a:p>
      </dsp:txBody>
      <dsp:txXfrm>
        <a:off x="0" y="0"/>
        <a:ext cx="3343274" cy="316800"/>
      </dsp:txXfrm>
    </dsp:sp>
    <dsp:sp modelId="{460D54C1-1278-4E24-B2D7-2D2D05FC4F4C}">
      <dsp:nvSpPr>
        <dsp:cNvPr id="0" name=""/>
        <dsp:cNvSpPr/>
      </dsp:nvSpPr>
      <dsp:spPr>
        <a:xfrm>
          <a:off x="3429" y="323942"/>
          <a:ext cx="3343274" cy="4850425"/>
        </a:xfrm>
        <a:prstGeom prst="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SG" sz="1800" kern="1200" dirty="0"/>
            <a:t>Requirement: adaptation and vulnerability reported in National Communications</a:t>
          </a:r>
        </a:p>
        <a:p>
          <a:pPr marL="171450" lvl="1" indent="-171450" algn="l" defTabSz="800100">
            <a:lnSpc>
              <a:spcPct val="90000"/>
            </a:lnSpc>
            <a:spcBef>
              <a:spcPct val="0"/>
            </a:spcBef>
            <a:spcAft>
              <a:spcPct val="15000"/>
            </a:spcAft>
            <a:buChar char="•"/>
          </a:pPr>
          <a:endParaRPr lang="en-SG" sz="1800" kern="1200" dirty="0"/>
        </a:p>
        <a:p>
          <a:pPr marL="171450" lvl="1" indent="-171450" algn="l" defTabSz="800100">
            <a:lnSpc>
              <a:spcPct val="90000"/>
            </a:lnSpc>
            <a:spcBef>
              <a:spcPct val="0"/>
            </a:spcBef>
            <a:spcAft>
              <a:spcPct val="15000"/>
            </a:spcAft>
            <a:buChar char="•"/>
          </a:pPr>
          <a:r>
            <a:rPr lang="en-US" sz="1800" kern="1200" dirty="0"/>
            <a:t>Requirement: support needed and received reported in BUR</a:t>
          </a:r>
          <a:endParaRPr lang="en-SG" sz="1800" kern="1200" dirty="0"/>
        </a:p>
        <a:p>
          <a:pPr marL="171450" lvl="1" indent="-171450" algn="l" defTabSz="800100">
            <a:lnSpc>
              <a:spcPct val="90000"/>
            </a:lnSpc>
            <a:spcBef>
              <a:spcPct val="0"/>
            </a:spcBef>
            <a:spcAft>
              <a:spcPct val="15000"/>
            </a:spcAft>
            <a:buChar char="•"/>
          </a:pPr>
          <a:endParaRPr lang="en-SG" sz="1800" kern="1200" dirty="0"/>
        </a:p>
        <a:p>
          <a:pPr marL="171450" lvl="1" indent="-171450" algn="l" defTabSz="800100">
            <a:lnSpc>
              <a:spcPct val="90000"/>
            </a:lnSpc>
            <a:spcBef>
              <a:spcPct val="0"/>
            </a:spcBef>
            <a:spcAft>
              <a:spcPct val="15000"/>
            </a:spcAft>
            <a:buChar char="•"/>
          </a:pPr>
          <a:r>
            <a:rPr lang="en-US" sz="1800" kern="1200" dirty="0"/>
            <a:t>No requirement for assumptions, methodologies, details of initiatives</a:t>
          </a:r>
          <a:endParaRPr lang="en-SG" sz="1800" kern="1200" dirty="0"/>
        </a:p>
        <a:p>
          <a:pPr marL="171450" lvl="1" indent="-171450" algn="l" defTabSz="800100">
            <a:lnSpc>
              <a:spcPct val="90000"/>
            </a:lnSpc>
            <a:spcBef>
              <a:spcPct val="0"/>
            </a:spcBef>
            <a:spcAft>
              <a:spcPct val="15000"/>
            </a:spcAft>
            <a:buChar char="•"/>
          </a:pPr>
          <a:endParaRPr lang="en-SG" sz="1800" kern="1200" dirty="0"/>
        </a:p>
        <a:p>
          <a:pPr marL="171450" lvl="1" indent="-171450" algn="l" defTabSz="800100">
            <a:lnSpc>
              <a:spcPct val="90000"/>
            </a:lnSpc>
            <a:spcBef>
              <a:spcPct val="0"/>
            </a:spcBef>
            <a:spcAft>
              <a:spcPct val="15000"/>
            </a:spcAft>
            <a:buChar char="•"/>
          </a:pPr>
          <a:r>
            <a:rPr lang="en-US" sz="1800" kern="1200" dirty="0"/>
            <a:t>Reporting format not specified</a:t>
          </a:r>
          <a:endParaRPr lang="en-SG" sz="1800" kern="1200" dirty="0"/>
        </a:p>
      </dsp:txBody>
      <dsp:txXfrm>
        <a:off x="3429" y="323942"/>
        <a:ext cx="3343274" cy="4850425"/>
      </dsp:txXfrm>
    </dsp:sp>
    <dsp:sp modelId="{CF5DF09A-A99C-4009-9619-FCA59F150F5F}">
      <dsp:nvSpPr>
        <dsp:cNvPr id="0" name=""/>
        <dsp:cNvSpPr/>
      </dsp:nvSpPr>
      <dsp:spPr>
        <a:xfrm>
          <a:off x="3814762" y="7142"/>
          <a:ext cx="3343274" cy="316800"/>
        </a:xfrm>
        <a:prstGeom prst="rect">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44704" rIns="78232" bIns="44704" numCol="1" spcCol="1270" anchor="ctr" anchorCtr="0">
          <a:noAutofit/>
        </a:bodyPr>
        <a:lstStyle/>
        <a:p>
          <a:pPr marL="0" lvl="0" indent="0" algn="ctr" defTabSz="488950">
            <a:lnSpc>
              <a:spcPct val="90000"/>
            </a:lnSpc>
            <a:spcBef>
              <a:spcPct val="0"/>
            </a:spcBef>
            <a:spcAft>
              <a:spcPct val="35000"/>
            </a:spcAft>
            <a:buNone/>
          </a:pPr>
          <a:r>
            <a:rPr lang="en-US" sz="1100" kern="1200" dirty="0"/>
            <a:t>ETF</a:t>
          </a:r>
          <a:endParaRPr lang="en-SG" sz="1100" kern="1200" dirty="0"/>
        </a:p>
      </dsp:txBody>
      <dsp:txXfrm>
        <a:off x="3814762" y="7142"/>
        <a:ext cx="3343274" cy="316800"/>
      </dsp:txXfrm>
    </dsp:sp>
    <dsp:sp modelId="{68A25E1A-070A-4B96-A850-C374FCF0E57C}">
      <dsp:nvSpPr>
        <dsp:cNvPr id="0" name=""/>
        <dsp:cNvSpPr/>
      </dsp:nvSpPr>
      <dsp:spPr>
        <a:xfrm>
          <a:off x="3814762" y="323942"/>
          <a:ext cx="3343274" cy="4850425"/>
        </a:xfrm>
        <a:prstGeom prst="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dirty="0"/>
            <a:t>Encouraged in BTR, including additional details such as progress in implementation, M&amp;E, L&amp;D, cooperation and exchanges</a:t>
          </a:r>
          <a:endParaRPr lang="en-SG" sz="1800" kern="1200" dirty="0"/>
        </a:p>
        <a:p>
          <a:pPr marL="171450" lvl="1" indent="-171450" algn="l" defTabSz="800100">
            <a:lnSpc>
              <a:spcPct val="90000"/>
            </a:lnSpc>
            <a:spcBef>
              <a:spcPct val="0"/>
            </a:spcBef>
            <a:spcAft>
              <a:spcPct val="15000"/>
            </a:spcAft>
            <a:buChar char="•"/>
          </a:pPr>
          <a:endParaRPr lang="en-SG" sz="1800" kern="1200" dirty="0"/>
        </a:p>
        <a:p>
          <a:pPr marL="171450" lvl="1" indent="-171450" algn="l" defTabSz="800100">
            <a:lnSpc>
              <a:spcPct val="90000"/>
            </a:lnSpc>
            <a:spcBef>
              <a:spcPct val="0"/>
            </a:spcBef>
            <a:spcAft>
              <a:spcPct val="15000"/>
            </a:spcAft>
            <a:buChar char="•"/>
          </a:pPr>
          <a:r>
            <a:rPr lang="en-US" sz="1800" kern="1200" dirty="0"/>
            <a:t>Support needed, received, provided and mobilized</a:t>
          </a:r>
          <a:endParaRPr lang="en-SG" sz="1800" kern="1200" dirty="0"/>
        </a:p>
        <a:p>
          <a:pPr marL="171450" lvl="1" indent="-171450" algn="l" defTabSz="800100">
            <a:lnSpc>
              <a:spcPct val="90000"/>
            </a:lnSpc>
            <a:spcBef>
              <a:spcPct val="0"/>
            </a:spcBef>
            <a:spcAft>
              <a:spcPct val="15000"/>
            </a:spcAft>
            <a:buChar char="•"/>
          </a:pPr>
          <a:endParaRPr lang="en-SG" sz="1800" kern="1200" dirty="0"/>
        </a:p>
        <a:p>
          <a:pPr marL="171450" lvl="1" indent="-171450" algn="l" defTabSz="800100">
            <a:lnSpc>
              <a:spcPct val="90000"/>
            </a:lnSpc>
            <a:spcBef>
              <a:spcPct val="0"/>
            </a:spcBef>
            <a:spcAft>
              <a:spcPct val="15000"/>
            </a:spcAft>
            <a:buChar char="•"/>
          </a:pPr>
          <a:r>
            <a:rPr lang="en-US" sz="1800" kern="1200" dirty="0"/>
            <a:t>Very specific reporting requirements especially for financial transfers</a:t>
          </a:r>
          <a:endParaRPr lang="en-SG" sz="1800" kern="1200" dirty="0"/>
        </a:p>
        <a:p>
          <a:pPr marL="171450" lvl="1" indent="-171450" algn="l" defTabSz="800100">
            <a:lnSpc>
              <a:spcPct val="90000"/>
            </a:lnSpc>
            <a:spcBef>
              <a:spcPct val="0"/>
            </a:spcBef>
            <a:spcAft>
              <a:spcPct val="15000"/>
            </a:spcAft>
            <a:buChar char="•"/>
          </a:pPr>
          <a:endParaRPr lang="en-SG" sz="1800" kern="1200" dirty="0"/>
        </a:p>
        <a:p>
          <a:pPr marL="171450" lvl="1" indent="-171450" algn="l" defTabSz="800100">
            <a:lnSpc>
              <a:spcPct val="90000"/>
            </a:lnSpc>
            <a:spcBef>
              <a:spcPct val="0"/>
            </a:spcBef>
            <a:spcAft>
              <a:spcPct val="15000"/>
            </a:spcAft>
            <a:buChar char="•"/>
          </a:pPr>
          <a:r>
            <a:rPr lang="en-US" sz="1800" kern="1200" dirty="0"/>
            <a:t>Common Tabular Formats for reporting on support, no tables required for adaptation</a:t>
          </a:r>
          <a:endParaRPr lang="en-SG" sz="1800" kern="1200" dirty="0"/>
        </a:p>
      </dsp:txBody>
      <dsp:txXfrm>
        <a:off x="3814762" y="323942"/>
        <a:ext cx="3343274" cy="4850425"/>
      </dsp:txXfrm>
    </dsp:sp>
    <dsp:sp modelId="{7C5BA901-7179-4763-9C22-7121DD537B77}">
      <dsp:nvSpPr>
        <dsp:cNvPr id="0" name=""/>
        <dsp:cNvSpPr/>
      </dsp:nvSpPr>
      <dsp:spPr>
        <a:xfrm>
          <a:off x="7626096" y="7142"/>
          <a:ext cx="3343274" cy="316800"/>
        </a:xfrm>
        <a:prstGeom prst="rect">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44704" rIns="78232" bIns="44704" numCol="1" spcCol="1270" anchor="ctr" anchorCtr="0">
          <a:noAutofit/>
        </a:bodyPr>
        <a:lstStyle/>
        <a:p>
          <a:pPr marL="0" lvl="0" indent="0" algn="ctr" defTabSz="488950">
            <a:lnSpc>
              <a:spcPct val="90000"/>
            </a:lnSpc>
            <a:spcBef>
              <a:spcPct val="0"/>
            </a:spcBef>
            <a:spcAft>
              <a:spcPct val="35000"/>
            </a:spcAft>
            <a:buNone/>
          </a:pPr>
          <a:r>
            <a:rPr lang="en-US" sz="1100" kern="1200" dirty="0"/>
            <a:t>Implications</a:t>
          </a:r>
          <a:endParaRPr lang="en-SG" sz="1100" kern="1200" dirty="0"/>
        </a:p>
      </dsp:txBody>
      <dsp:txXfrm>
        <a:off x="7626096" y="7142"/>
        <a:ext cx="3343274" cy="316800"/>
      </dsp:txXfrm>
    </dsp:sp>
    <dsp:sp modelId="{7016E72F-AD60-44E3-8DE4-7A7761878188}">
      <dsp:nvSpPr>
        <dsp:cNvPr id="0" name=""/>
        <dsp:cNvSpPr/>
      </dsp:nvSpPr>
      <dsp:spPr>
        <a:xfrm>
          <a:off x="7626096" y="323942"/>
          <a:ext cx="3343274" cy="4850425"/>
        </a:xfrm>
        <a:prstGeom prst="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dirty="0"/>
            <a:t>New processes/institutions to engage on reporting on adaptation, vulnerability assessment and science</a:t>
          </a:r>
          <a:endParaRPr lang="en-SG" sz="1800" kern="1200" dirty="0"/>
        </a:p>
        <a:p>
          <a:pPr marL="171450" lvl="1" indent="-171450" algn="l" defTabSz="800100">
            <a:lnSpc>
              <a:spcPct val="90000"/>
            </a:lnSpc>
            <a:spcBef>
              <a:spcPct val="0"/>
            </a:spcBef>
            <a:spcAft>
              <a:spcPct val="15000"/>
            </a:spcAft>
            <a:buChar char="•"/>
          </a:pPr>
          <a:endParaRPr lang="en-SG" sz="1800" kern="1200" dirty="0"/>
        </a:p>
        <a:p>
          <a:pPr marL="171450" lvl="1" indent="-171450" algn="l" defTabSz="800100">
            <a:lnSpc>
              <a:spcPct val="90000"/>
            </a:lnSpc>
            <a:spcBef>
              <a:spcPct val="0"/>
            </a:spcBef>
            <a:spcAft>
              <a:spcPct val="15000"/>
            </a:spcAft>
            <a:buChar char="•"/>
          </a:pPr>
          <a:r>
            <a:rPr lang="en-US" sz="1800" kern="1200" dirty="0"/>
            <a:t>Additional data/processes to coordinate with agencies on support provided/mobilized</a:t>
          </a:r>
          <a:endParaRPr lang="en-SG" sz="1800" kern="1200" dirty="0"/>
        </a:p>
        <a:p>
          <a:pPr marL="171450" lvl="1" indent="-171450" algn="l" defTabSz="800100">
            <a:lnSpc>
              <a:spcPct val="90000"/>
            </a:lnSpc>
            <a:spcBef>
              <a:spcPct val="0"/>
            </a:spcBef>
            <a:spcAft>
              <a:spcPct val="15000"/>
            </a:spcAft>
            <a:buChar char="•"/>
          </a:pPr>
          <a:endParaRPr lang="en-SG" sz="1800" kern="1200" dirty="0"/>
        </a:p>
        <a:p>
          <a:pPr marL="171450" lvl="1" indent="-171450" algn="l" defTabSz="800100">
            <a:lnSpc>
              <a:spcPct val="90000"/>
            </a:lnSpc>
            <a:spcBef>
              <a:spcPct val="0"/>
            </a:spcBef>
            <a:spcAft>
              <a:spcPct val="15000"/>
            </a:spcAft>
            <a:buChar char="•"/>
          </a:pPr>
          <a:r>
            <a:rPr lang="en-US" sz="1800" kern="1200" dirty="0"/>
            <a:t>Enhancing processes/tools needed to track provision and receipt of support</a:t>
          </a:r>
          <a:endParaRPr lang="en-SG" sz="1800" kern="1200" dirty="0"/>
        </a:p>
        <a:p>
          <a:pPr marL="171450" lvl="1" indent="-171450" algn="l" defTabSz="800100">
            <a:lnSpc>
              <a:spcPct val="90000"/>
            </a:lnSpc>
            <a:spcBef>
              <a:spcPct val="0"/>
            </a:spcBef>
            <a:spcAft>
              <a:spcPct val="15000"/>
            </a:spcAft>
            <a:buChar char="•"/>
          </a:pPr>
          <a:endParaRPr lang="en-SG" sz="1800" kern="1200" dirty="0"/>
        </a:p>
        <a:p>
          <a:pPr marL="171450" lvl="1" indent="-171450" algn="l" defTabSz="800100">
            <a:lnSpc>
              <a:spcPct val="90000"/>
            </a:lnSpc>
            <a:spcBef>
              <a:spcPct val="0"/>
            </a:spcBef>
            <a:spcAft>
              <a:spcPct val="15000"/>
            </a:spcAft>
            <a:buChar char="•"/>
          </a:pPr>
          <a:r>
            <a:rPr lang="en-US" sz="1800" kern="1200" dirty="0"/>
            <a:t>Map tables to reporting requirements, identify data required and coordinate with data providers</a:t>
          </a:r>
          <a:endParaRPr lang="en-SG" sz="1800" kern="1200" dirty="0"/>
        </a:p>
      </dsp:txBody>
      <dsp:txXfrm>
        <a:off x="7626096" y="323942"/>
        <a:ext cx="3343274" cy="4850425"/>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DAAC63B-90C5-4BFD-A407-7C5CCD2E011A}" type="datetimeFigureOut">
              <a:t>6/5/2024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56D8DB1-8B52-44A6-A96C-95B04A2FEA48}" type="slidenum">
              <a:t>‹#›</a:t>
            </a:fld>
            <a:endParaRPr lang="en-US"/>
          </a:p>
        </p:txBody>
      </p:sp>
    </p:spTree>
    <p:extLst>
      <p:ext uri="{BB962C8B-B14F-4D97-AF65-F5344CB8AC3E}">
        <p14:creationId xmlns:p14="http://schemas.microsoft.com/office/powerpoint/2010/main" val="32857515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google.com/url?sa=t&amp;rct=j&amp;q=&amp;esrc=s&amp;source=web&amp;cd=&amp;cad=rja&amp;uact=8&amp;ved=2ahUKEwjrg5SE16f6AhWy3jgGHZaxD28QFnoECBwQAQ&amp;url=https%3A%2F%2Funfccc.int%2Fsites%2Fdefault%2Ffiles%2Fresource%2FETFReferenceManual.pdf&amp;usg=AOvVaw0GSBgG1Y314OvDIQdQceKm"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Good afternoon. I will focus my short talk today on the Paris Agreement, since COP28 is around the corner – held in Dubai from 30 Nov – 12 Dec. What should we expect from this COP? What do we do after? </a:t>
            </a:r>
            <a:endParaRPr lang="en-SG" dirty="0"/>
          </a:p>
        </p:txBody>
      </p:sp>
      <p:sp>
        <p:nvSpPr>
          <p:cNvPr id="4" name="Slide Number Placeholder 3"/>
          <p:cNvSpPr>
            <a:spLocks noGrp="1"/>
          </p:cNvSpPr>
          <p:nvPr>
            <p:ph type="sldNum" sz="quarter" idx="5"/>
          </p:nvPr>
        </p:nvSpPr>
        <p:spPr/>
        <p:txBody>
          <a:bodyPr/>
          <a:lstStyle/>
          <a:p>
            <a:fld id="{D56D8DB1-8B52-44A6-A96C-95B04A2FEA48}" type="slidenum">
              <a:rPr lang="en-SG" smtClean="0"/>
              <a:t>1</a:t>
            </a:fld>
            <a:endParaRPr lang="en-SG"/>
          </a:p>
        </p:txBody>
      </p:sp>
    </p:spTree>
    <p:extLst>
      <p:ext uri="{BB962C8B-B14F-4D97-AF65-F5344CB8AC3E}">
        <p14:creationId xmlns:p14="http://schemas.microsoft.com/office/powerpoint/2010/main" val="26064503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a:extLst>
              <a:ext uri="{FF2B5EF4-FFF2-40B4-BE49-F238E27FC236}">
                <a16:creationId xmlns:a16="http://schemas.microsoft.com/office/drawing/2014/main" id="{EDEDE945-CFA0-5652-DEC0-283788A1ACF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96385748-F864-4D9D-87B3-246A61D959D9}" type="slidenum">
              <a:rPr lang="en-US" altLang="en-US">
                <a:latin typeface="Arial" panose="020B0604020202020204" pitchFamily="34" charset="0"/>
              </a:rPr>
              <a:pPr>
                <a:spcBef>
                  <a:spcPct val="0"/>
                </a:spcBef>
              </a:pPr>
              <a:t>27</a:t>
            </a:fld>
            <a:endParaRPr lang="en-US" altLang="en-US">
              <a:latin typeface="Arial" panose="020B0604020202020204" pitchFamily="34" charset="0"/>
            </a:endParaRPr>
          </a:p>
        </p:txBody>
      </p:sp>
      <p:sp>
        <p:nvSpPr>
          <p:cNvPr id="57347" name="Rectangle 2">
            <a:extLst>
              <a:ext uri="{FF2B5EF4-FFF2-40B4-BE49-F238E27FC236}">
                <a16:creationId xmlns:a16="http://schemas.microsoft.com/office/drawing/2014/main" id="{E8D2246C-F32E-09B4-7763-6D8DFC9129DA}"/>
              </a:ext>
            </a:extLst>
          </p:cNvPr>
          <p:cNvSpPr>
            <a:spLocks noGrp="1" noRot="1" noChangeAspect="1" noChangeArrowheads="1" noTextEdit="1"/>
          </p:cNvSpPr>
          <p:nvPr>
            <p:ph type="sldImg"/>
          </p:nvPr>
        </p:nvSpPr>
        <p:spPr>
          <a:solidFill>
            <a:srgbClr val="FFFFFF"/>
          </a:solidFill>
          <a:ln/>
        </p:spPr>
      </p:sp>
      <p:sp>
        <p:nvSpPr>
          <p:cNvPr id="57348" name="Rectangle 3">
            <a:extLst>
              <a:ext uri="{FF2B5EF4-FFF2-40B4-BE49-F238E27FC236}">
                <a16:creationId xmlns:a16="http://schemas.microsoft.com/office/drawing/2014/main" id="{3D264F99-DAEC-98BA-B563-ED82BE38AF56}"/>
              </a:ext>
            </a:extLst>
          </p:cNvPr>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a:extLst>
              <a:ext uri="{FF2B5EF4-FFF2-40B4-BE49-F238E27FC236}">
                <a16:creationId xmlns:a16="http://schemas.microsoft.com/office/drawing/2014/main" id="{516908BD-D80F-4AE2-992B-6217F5F57C65}"/>
              </a:ext>
            </a:extLst>
          </p:cNvPr>
          <p:cNvSpPr>
            <a:spLocks noGrp="1" noRot="1" noChangeAspect="1" noChangeArrowheads="1" noTextEdit="1"/>
          </p:cNvSpPr>
          <p:nvPr>
            <p:ph type="sldImg"/>
          </p:nvPr>
        </p:nvSpPr>
        <p:spPr>
          <a:ln/>
        </p:spPr>
      </p:sp>
      <p:sp>
        <p:nvSpPr>
          <p:cNvPr id="40963" name="Notes Placeholder 2">
            <a:extLst>
              <a:ext uri="{FF2B5EF4-FFF2-40B4-BE49-F238E27FC236}">
                <a16:creationId xmlns:a16="http://schemas.microsoft.com/office/drawing/2014/main" id="{0CA39B30-2ABF-4898-B37F-680C11EFFEF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dirty="0">
                <a:latin typeface="Calibri" panose="020F0502020204030204" pitchFamily="34" charset="0"/>
              </a:rPr>
              <a:t>Relationship between NDC accounting &amp; transparency </a:t>
            </a:r>
            <a:r>
              <a:rPr lang="en-US" sz="1200" dirty="0"/>
              <a:t>(Source: </a:t>
            </a:r>
            <a:r>
              <a:rPr lang="en-US" sz="1200" dirty="0">
                <a:hlinkClick r:id="rId3"/>
              </a:rPr>
              <a:t>Reference Manual for the Enhanced Transparency Framework</a:t>
            </a:r>
            <a:r>
              <a:rPr lang="en-US" sz="1200" dirty="0"/>
              <a:t>)</a:t>
            </a:r>
            <a:endParaRPr lang="en-SG" sz="1200" dirty="0">
              <a:hlinkClick r:id="rId3"/>
            </a:endParaRPr>
          </a:p>
          <a:p>
            <a:endParaRPr lang="en-US" altLang="en-US" dirty="0"/>
          </a:p>
        </p:txBody>
      </p:sp>
      <p:sp>
        <p:nvSpPr>
          <p:cNvPr id="40964" name="Slide Number Placeholder 3">
            <a:extLst>
              <a:ext uri="{FF2B5EF4-FFF2-40B4-BE49-F238E27FC236}">
                <a16:creationId xmlns:a16="http://schemas.microsoft.com/office/drawing/2014/main" id="{EF4B1257-8F8A-4769-A602-F268B29EA206}"/>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4BBCFD31-8E7B-4BC6-8BCA-326F4EC72E6A}" type="slidenum">
              <a:rPr lang="en-US" altLang="en-US">
                <a:latin typeface="Arial" panose="020B0604020202020204" pitchFamily="34" charset="0"/>
              </a:rPr>
              <a:pPr>
                <a:spcBef>
                  <a:spcPct val="0"/>
                </a:spcBef>
              </a:pPr>
              <a:t>3</a:t>
            </a:fld>
            <a:endParaRPr lang="en-US" altLang="en-US">
              <a:latin typeface="Arial" panose="020B0604020202020204" pitchFamily="34" charset="0"/>
            </a:endParaRPr>
          </a:p>
        </p:txBody>
      </p:sp>
    </p:spTree>
    <p:extLst>
      <p:ext uri="{BB962C8B-B14F-4D97-AF65-F5344CB8AC3E}">
        <p14:creationId xmlns:p14="http://schemas.microsoft.com/office/powerpoint/2010/main" val="37009105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a:extLst>
              <a:ext uri="{FF2B5EF4-FFF2-40B4-BE49-F238E27FC236}">
                <a16:creationId xmlns:a16="http://schemas.microsoft.com/office/drawing/2014/main" id="{D5C831D1-D6B8-4E63-AAB2-F43816381B5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fontAlgn="base">
              <a:spcBef>
                <a:spcPct val="0"/>
              </a:spcBef>
              <a:spcAft>
                <a:spcPct val="0"/>
              </a:spcAft>
            </a:pPr>
            <a:fld id="{B22CE2C1-968B-4165-ABA5-68AA166D20A9}" type="slidenum">
              <a:rPr lang="en-US" altLang="en-US" smtClean="0">
                <a:latin typeface="Arial" panose="020B0604020202020204" pitchFamily="34" charset="0"/>
              </a:rPr>
              <a:pPr fontAlgn="base">
                <a:spcBef>
                  <a:spcPct val="0"/>
                </a:spcBef>
                <a:spcAft>
                  <a:spcPct val="0"/>
                </a:spcAft>
              </a:pPr>
              <a:t>5</a:t>
            </a:fld>
            <a:endParaRPr lang="en-US" altLang="en-US">
              <a:latin typeface="Arial" panose="020B0604020202020204" pitchFamily="34" charset="0"/>
            </a:endParaRPr>
          </a:p>
        </p:txBody>
      </p:sp>
      <p:sp>
        <p:nvSpPr>
          <p:cNvPr id="25603" name="Rectangle 2">
            <a:extLst>
              <a:ext uri="{FF2B5EF4-FFF2-40B4-BE49-F238E27FC236}">
                <a16:creationId xmlns:a16="http://schemas.microsoft.com/office/drawing/2014/main" id="{E65F619E-E0F3-4DC8-BF8C-60FB7784A855}"/>
              </a:ext>
            </a:extLst>
          </p:cNvPr>
          <p:cNvSpPr>
            <a:spLocks noGrp="1" noRot="1" noChangeAspect="1" noChangeArrowheads="1" noTextEdit="1"/>
          </p:cNvSpPr>
          <p:nvPr>
            <p:ph type="sldImg"/>
          </p:nvPr>
        </p:nvSpPr>
        <p:spPr>
          <a:ln/>
        </p:spPr>
      </p:sp>
      <p:sp>
        <p:nvSpPr>
          <p:cNvPr id="25604" name="Rectangle 3">
            <a:extLst>
              <a:ext uri="{FF2B5EF4-FFF2-40B4-BE49-F238E27FC236}">
                <a16:creationId xmlns:a16="http://schemas.microsoft.com/office/drawing/2014/main" id="{931FFDD9-9E32-471F-8C3A-172B7C46516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t>Recap of the Paris Agreement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0E8F3A9D-2086-4444-9048-BABE56D2DE34}"/>
              </a:ext>
            </a:extLst>
          </p:cNvPr>
          <p:cNvSpPr>
            <a:spLocks noGrp="1" noRot="1" noChangeAspect="1" noChangeArrowheads="1" noTextEdit="1"/>
          </p:cNvSpPr>
          <p:nvPr>
            <p:ph type="sldImg"/>
          </p:nvPr>
        </p:nvSpPr>
        <p:spPr>
          <a:ln/>
        </p:spPr>
      </p:sp>
      <p:sp>
        <p:nvSpPr>
          <p:cNvPr id="27651" name="Notes Placeholder 2">
            <a:extLst>
              <a:ext uri="{FF2B5EF4-FFF2-40B4-BE49-F238E27FC236}">
                <a16:creationId xmlns:a16="http://schemas.microsoft.com/office/drawing/2014/main" id="{D89790F9-5CF8-4C56-9BA4-6FA643827FF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27652" name="Slide Number Placeholder 3">
            <a:extLst>
              <a:ext uri="{FF2B5EF4-FFF2-40B4-BE49-F238E27FC236}">
                <a16:creationId xmlns:a16="http://schemas.microsoft.com/office/drawing/2014/main" id="{754A36A2-3CD7-4BF1-BDE1-D4F0C89CC695}"/>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fontAlgn="base">
              <a:spcBef>
                <a:spcPct val="0"/>
              </a:spcBef>
              <a:spcAft>
                <a:spcPct val="0"/>
              </a:spcAft>
            </a:pPr>
            <a:fld id="{0A4005BA-D265-4798-B7B5-B5A96A71D751}" type="slidenum">
              <a:rPr lang="en-US" altLang="en-US" smtClean="0">
                <a:latin typeface="Arial" panose="020B0604020202020204" pitchFamily="34" charset="0"/>
              </a:rPr>
              <a:pPr fontAlgn="base">
                <a:spcBef>
                  <a:spcPct val="0"/>
                </a:spcBef>
                <a:spcAft>
                  <a:spcPct val="0"/>
                </a:spcAft>
              </a:pPr>
              <a:t>6</a:t>
            </a:fld>
            <a:endParaRPr lang="en-US" altLang="en-US">
              <a:latin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494DB1CD-1D4F-4120-932B-2248C5F07F78}"/>
              </a:ext>
            </a:extLst>
          </p:cNvPr>
          <p:cNvSpPr>
            <a:spLocks noGrp="1" noRot="1" noChangeAspect="1" noChangeArrowheads="1" noTextEdit="1"/>
          </p:cNvSpPr>
          <p:nvPr>
            <p:ph type="sldImg"/>
          </p:nvPr>
        </p:nvSpPr>
        <p:spPr>
          <a:ln/>
        </p:spPr>
      </p:sp>
      <p:sp>
        <p:nvSpPr>
          <p:cNvPr id="29699" name="Notes Placeholder 2">
            <a:extLst>
              <a:ext uri="{FF2B5EF4-FFF2-40B4-BE49-F238E27FC236}">
                <a16:creationId xmlns:a16="http://schemas.microsoft.com/office/drawing/2014/main" id="{A17B3793-BC3A-4D53-A817-2188C8FB81E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29700" name="Slide Number Placeholder 3">
            <a:extLst>
              <a:ext uri="{FF2B5EF4-FFF2-40B4-BE49-F238E27FC236}">
                <a16:creationId xmlns:a16="http://schemas.microsoft.com/office/drawing/2014/main" id="{39A92342-0770-4F97-A9A1-C0C53B5444BC}"/>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fontAlgn="base">
              <a:spcBef>
                <a:spcPct val="0"/>
              </a:spcBef>
              <a:spcAft>
                <a:spcPct val="0"/>
              </a:spcAft>
            </a:pPr>
            <a:fld id="{5AC02468-799C-417E-8421-D6B44844CFFF}" type="slidenum">
              <a:rPr lang="en-US" altLang="en-US" smtClean="0">
                <a:latin typeface="Arial" panose="020B0604020202020204" pitchFamily="34" charset="0"/>
              </a:rPr>
              <a:pPr fontAlgn="base">
                <a:spcBef>
                  <a:spcPct val="0"/>
                </a:spcBef>
                <a:spcAft>
                  <a:spcPct val="0"/>
                </a:spcAft>
              </a:pPr>
              <a:t>7</a:t>
            </a:fld>
            <a:endParaRPr lang="en-US" altLang="en-US">
              <a:latin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a:extLst>
              <a:ext uri="{FF2B5EF4-FFF2-40B4-BE49-F238E27FC236}">
                <a16:creationId xmlns:a16="http://schemas.microsoft.com/office/drawing/2014/main" id="{8AB520BF-6B1B-4C54-B1F1-0F2F4E73BAE4}"/>
              </a:ext>
            </a:extLst>
          </p:cNvPr>
          <p:cNvSpPr>
            <a:spLocks noGrp="1" noRot="1" noChangeAspect="1" noChangeArrowheads="1" noTextEdit="1"/>
          </p:cNvSpPr>
          <p:nvPr>
            <p:ph type="sldImg"/>
          </p:nvPr>
        </p:nvSpPr>
        <p:spPr>
          <a:ln/>
        </p:spPr>
      </p:sp>
      <p:sp>
        <p:nvSpPr>
          <p:cNvPr id="34819" name="Notes Placeholder 2">
            <a:extLst>
              <a:ext uri="{FF2B5EF4-FFF2-40B4-BE49-F238E27FC236}">
                <a16:creationId xmlns:a16="http://schemas.microsoft.com/office/drawing/2014/main" id="{AD8220C4-104D-4B61-962A-338B0105D84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34820" name="Slide Number Placeholder 3">
            <a:extLst>
              <a:ext uri="{FF2B5EF4-FFF2-40B4-BE49-F238E27FC236}">
                <a16:creationId xmlns:a16="http://schemas.microsoft.com/office/drawing/2014/main" id="{B98E48CD-0A14-4305-91E2-0D66D75CF40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fontAlgn="base">
              <a:spcBef>
                <a:spcPct val="0"/>
              </a:spcBef>
              <a:spcAft>
                <a:spcPct val="0"/>
              </a:spcAft>
            </a:pPr>
            <a:fld id="{91289545-DEA4-49C5-8404-3A6726B6AC89}" type="slidenum">
              <a:rPr lang="en-US" altLang="en-US" smtClean="0">
                <a:latin typeface="Arial" panose="020B0604020202020204" pitchFamily="34" charset="0"/>
              </a:rPr>
              <a:pPr fontAlgn="base">
                <a:spcBef>
                  <a:spcPct val="0"/>
                </a:spcBef>
                <a:spcAft>
                  <a:spcPct val="0"/>
                </a:spcAft>
              </a:pPr>
              <a:t>13</a:t>
            </a:fld>
            <a:endParaRPr lang="en-US" altLang="en-US">
              <a:latin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Slide Image Placeholder 1">
            <a:extLst>
              <a:ext uri="{FF2B5EF4-FFF2-40B4-BE49-F238E27FC236}">
                <a16:creationId xmlns:a16="http://schemas.microsoft.com/office/drawing/2014/main" id="{24BA3B57-BA02-4672-9744-CF3C0A949C18}"/>
              </a:ext>
            </a:extLst>
          </p:cNvPr>
          <p:cNvSpPr>
            <a:spLocks noGrp="1" noRot="1" noChangeAspect="1" noChangeArrowheads="1" noTextEdit="1"/>
          </p:cNvSpPr>
          <p:nvPr>
            <p:ph type="sldImg"/>
          </p:nvPr>
        </p:nvSpPr>
        <p:spPr>
          <a:ln/>
        </p:spPr>
      </p:sp>
      <p:sp>
        <p:nvSpPr>
          <p:cNvPr id="113667" name="Notes Placeholder 2">
            <a:extLst>
              <a:ext uri="{FF2B5EF4-FFF2-40B4-BE49-F238E27FC236}">
                <a16:creationId xmlns:a16="http://schemas.microsoft.com/office/drawing/2014/main" id="{827FCD8E-82E0-42F0-8D8D-049B5B8FFE4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113668" name="Slide Number Placeholder 3">
            <a:extLst>
              <a:ext uri="{FF2B5EF4-FFF2-40B4-BE49-F238E27FC236}">
                <a16:creationId xmlns:a16="http://schemas.microsoft.com/office/drawing/2014/main" id="{64FD6C30-94DF-47C9-8D77-84802FD4170E}"/>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2DF7C5D7-FC7D-4FE3-AC00-51ECA77F9579}" type="slidenum">
              <a:rPr lang="en-US" altLang="en-US">
                <a:latin typeface="Arial" panose="020B0604020202020204" pitchFamily="34" charset="0"/>
              </a:rPr>
              <a:pPr>
                <a:spcBef>
                  <a:spcPct val="0"/>
                </a:spcBef>
              </a:pPr>
              <a:t>15</a:t>
            </a:fld>
            <a:endParaRPr lang="en-US" altLang="en-US">
              <a:latin typeface="Arial" panose="020B0604020202020204" pitchFamily="34" charset="0"/>
            </a:endParaRPr>
          </a:p>
        </p:txBody>
      </p:sp>
    </p:spTree>
    <p:extLst>
      <p:ext uri="{BB962C8B-B14F-4D97-AF65-F5344CB8AC3E}">
        <p14:creationId xmlns:p14="http://schemas.microsoft.com/office/powerpoint/2010/main" val="17303500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Slide Image Placeholder 1">
            <a:extLst>
              <a:ext uri="{FF2B5EF4-FFF2-40B4-BE49-F238E27FC236}">
                <a16:creationId xmlns:a16="http://schemas.microsoft.com/office/drawing/2014/main" id="{24BA3B57-BA02-4672-9744-CF3C0A949C18}"/>
              </a:ext>
            </a:extLst>
          </p:cNvPr>
          <p:cNvSpPr>
            <a:spLocks noGrp="1" noRot="1" noChangeAspect="1" noChangeArrowheads="1" noTextEdit="1"/>
          </p:cNvSpPr>
          <p:nvPr>
            <p:ph type="sldImg"/>
          </p:nvPr>
        </p:nvSpPr>
        <p:spPr>
          <a:ln/>
        </p:spPr>
      </p:sp>
      <p:sp>
        <p:nvSpPr>
          <p:cNvPr id="113667" name="Notes Placeholder 2">
            <a:extLst>
              <a:ext uri="{FF2B5EF4-FFF2-40B4-BE49-F238E27FC236}">
                <a16:creationId xmlns:a16="http://schemas.microsoft.com/office/drawing/2014/main" id="{827FCD8E-82E0-42F0-8D8D-049B5B8FFE4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113668" name="Slide Number Placeholder 3">
            <a:extLst>
              <a:ext uri="{FF2B5EF4-FFF2-40B4-BE49-F238E27FC236}">
                <a16:creationId xmlns:a16="http://schemas.microsoft.com/office/drawing/2014/main" id="{64FD6C30-94DF-47C9-8D77-84802FD4170E}"/>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2DF7C5D7-FC7D-4FE3-AC00-51ECA77F9579}" type="slidenum">
              <a:rPr lang="en-US" altLang="en-US">
                <a:latin typeface="Arial" panose="020B0604020202020204" pitchFamily="34" charset="0"/>
              </a:rPr>
              <a:pPr>
                <a:spcBef>
                  <a:spcPct val="0"/>
                </a:spcBef>
              </a:pPr>
              <a:t>16</a:t>
            </a:fld>
            <a:endParaRPr lang="en-US" altLang="en-US">
              <a:latin typeface="Arial" panose="020B0604020202020204" pitchFamily="34" charset="0"/>
            </a:endParaRPr>
          </a:p>
        </p:txBody>
      </p:sp>
    </p:spTree>
    <p:extLst>
      <p:ext uri="{BB962C8B-B14F-4D97-AF65-F5344CB8AC3E}">
        <p14:creationId xmlns:p14="http://schemas.microsoft.com/office/powerpoint/2010/main" val="40850570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a:extLst>
              <a:ext uri="{FF2B5EF4-FFF2-40B4-BE49-F238E27FC236}">
                <a16:creationId xmlns:a16="http://schemas.microsoft.com/office/drawing/2014/main" id="{59C392C0-5928-48A9-B529-3C3F1F2EA64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fontAlgn="base">
              <a:spcBef>
                <a:spcPct val="0"/>
              </a:spcBef>
              <a:spcAft>
                <a:spcPct val="0"/>
              </a:spcAft>
            </a:pPr>
            <a:fld id="{B73ABEF7-415C-4D43-A625-DC8BD97B52E8}" type="slidenum">
              <a:rPr lang="en-US" altLang="en-US" smtClean="0">
                <a:latin typeface="Arial" panose="020B0604020202020204" pitchFamily="34" charset="0"/>
              </a:rPr>
              <a:pPr fontAlgn="base">
                <a:spcBef>
                  <a:spcPct val="0"/>
                </a:spcBef>
                <a:spcAft>
                  <a:spcPct val="0"/>
                </a:spcAft>
              </a:pPr>
              <a:t>18</a:t>
            </a:fld>
            <a:endParaRPr lang="en-US" altLang="en-US">
              <a:latin typeface="Arial" panose="020B0604020202020204" pitchFamily="34" charset="0"/>
            </a:endParaRPr>
          </a:p>
        </p:txBody>
      </p:sp>
      <p:sp>
        <p:nvSpPr>
          <p:cNvPr id="36867" name="Rectangle 2">
            <a:extLst>
              <a:ext uri="{FF2B5EF4-FFF2-40B4-BE49-F238E27FC236}">
                <a16:creationId xmlns:a16="http://schemas.microsoft.com/office/drawing/2014/main" id="{95F10D24-954E-4D09-AFF0-E05BA43416F2}"/>
              </a:ext>
            </a:extLst>
          </p:cNvPr>
          <p:cNvSpPr>
            <a:spLocks noGrp="1" noRot="1" noChangeAspect="1" noChangeArrowheads="1" noTextEdit="1"/>
          </p:cNvSpPr>
          <p:nvPr>
            <p:ph type="sldImg"/>
          </p:nvPr>
        </p:nvSpPr>
        <p:spPr>
          <a:ln/>
        </p:spPr>
      </p:sp>
      <p:sp>
        <p:nvSpPr>
          <p:cNvPr id="36868" name="Rectangle 3">
            <a:extLst>
              <a:ext uri="{FF2B5EF4-FFF2-40B4-BE49-F238E27FC236}">
                <a16:creationId xmlns:a16="http://schemas.microsoft.com/office/drawing/2014/main" id="{54ECBF4C-E857-4399-86A8-38D5DCCC604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t>Out of 154 developing countries</a:t>
            </a:r>
          </a:p>
          <a:p>
            <a:pPr eaLnBrk="1" hangingPunct="1"/>
            <a:endParaRPr lang="en-US" altLang="en-US" dirty="0"/>
          </a:p>
          <a:p>
            <a:pPr eaLnBrk="1" fontAlgn="auto" hangingPunct="1">
              <a:spcAft>
                <a:spcPts val="0"/>
              </a:spcAft>
              <a:defRPr/>
            </a:pPr>
            <a:r>
              <a:rPr lang="en-GB" sz="2000" b="1" dirty="0"/>
              <a:t>Implications of move to Enhanced Transparency Framework</a:t>
            </a:r>
          </a:p>
          <a:p>
            <a:pPr lvl="1" eaLnBrk="1" fontAlgn="auto" hangingPunct="1">
              <a:spcAft>
                <a:spcPts val="0"/>
              </a:spcAft>
              <a:defRPr/>
            </a:pPr>
            <a:r>
              <a:rPr lang="en-US" sz="2000" dirty="0">
                <a:ea typeface="ＭＳ Ｐゴシック" pitchFamily="34" charset="-128"/>
              </a:rPr>
              <a:t>Detailed national circumstances, NDC details, 2006 IPCC Guidelines, IPCC AR5 GWPs, estimation of emissions values from lack of activity data, 7 gases, time series from 1990, reporting year of x-2, support needed/received/ provided/mobilized, Common Reporting Tables (similar to reporting tables currently used by developed countries), Common Tabular Format, Article 6 reporting rules (broadly finalized at COP26, more details being fleshed out under Subsidiary Bodies)</a:t>
            </a:r>
          </a:p>
          <a:p>
            <a:pPr lvl="1" eaLnBrk="1" fontAlgn="auto" hangingPunct="1">
              <a:spcAft>
                <a:spcPts val="0"/>
              </a:spcAft>
              <a:defRPr/>
            </a:pPr>
            <a:endParaRPr lang="en-US" sz="2000" dirty="0">
              <a:ea typeface="ＭＳ Ｐゴシック" pitchFamily="34" charset="-128"/>
            </a:endParaRPr>
          </a:p>
          <a:p>
            <a:pPr marL="342900" indent="-342900" eaLnBrk="1" fontAlgn="auto" hangingPunct="1">
              <a:spcAft>
                <a:spcPts val="0"/>
              </a:spcAft>
              <a:defRPr/>
            </a:pPr>
            <a:r>
              <a:rPr lang="en-GB" sz="2000" b="1" dirty="0"/>
              <a:t>Existing challenges </a:t>
            </a:r>
            <a:r>
              <a:rPr lang="en-GB" sz="2000" dirty="0"/>
              <a:t>under current Measurement, Reporting &amp; Verification (MRV) arrangements</a:t>
            </a:r>
          </a:p>
          <a:p>
            <a:pPr marL="635000" lvl="1" indent="-342900" eaLnBrk="1" fontAlgn="auto" hangingPunct="1">
              <a:spcAft>
                <a:spcPts val="0"/>
              </a:spcAft>
              <a:defRPr/>
            </a:pPr>
            <a:r>
              <a:rPr lang="en-GB" sz="2000" dirty="0">
                <a:ea typeface="ＭＳ Ｐゴシック" pitchFamily="34" charset="-128"/>
              </a:rPr>
              <a:t>Institutional capacity to maximize utility of trainings, data-related gaps and issues, methodologies and processes identification, access to tools for monitoring and reporting, timely access to support/funding, multi-stakeholder coordination, knowledge and capacity management, understanding reporting guidelines </a:t>
            </a:r>
          </a:p>
          <a:p>
            <a:pPr marL="342900" indent="-342900" eaLnBrk="1" fontAlgn="auto" hangingPunct="1">
              <a:spcAft>
                <a:spcPts val="0"/>
              </a:spcAft>
              <a:defRPr/>
            </a:pPr>
            <a:r>
              <a:rPr lang="en-US" sz="2000" dirty="0">
                <a:ea typeface="ＭＳ Ｐゴシック" pitchFamily="34" charset="-128"/>
              </a:rPr>
              <a:t>Biennial Update Report Submissions indicate MRV readiness</a:t>
            </a:r>
          </a:p>
          <a:p>
            <a:pPr marL="635000" lvl="1" indent="-342900" eaLnBrk="1" fontAlgn="auto" hangingPunct="1">
              <a:spcAft>
                <a:spcPts val="0"/>
              </a:spcAft>
              <a:defRPr/>
            </a:pPr>
            <a:r>
              <a:rPr lang="en-US" sz="2000" dirty="0">
                <a:ea typeface="ＭＳ Ｐゴシック" pitchFamily="34" charset="-128"/>
              </a:rPr>
              <a:t>BUR 1: 92 submissions; BUR2: 39; BUR 3: 27; BUR4: 12; </a:t>
            </a:r>
            <a:r>
              <a:rPr lang="en-US" sz="2000" dirty="0">
                <a:highlight>
                  <a:srgbClr val="00FF00"/>
                </a:highlight>
                <a:ea typeface="ＭＳ Ｐゴシック" pitchFamily="34" charset="-128"/>
              </a:rPr>
              <a:t>BUR5: 2 (only Chile &amp; Singapore have submitted; due in 2022)</a:t>
            </a:r>
          </a:p>
          <a:p>
            <a:pPr marL="635000" lvl="1" indent="-342900" eaLnBrk="1" fontAlgn="auto" hangingPunct="1">
              <a:spcAft>
                <a:spcPts val="0"/>
              </a:spcAft>
              <a:defRPr/>
            </a:pPr>
            <a:r>
              <a:rPr lang="en-US" sz="2000" dirty="0">
                <a:ea typeface="ＭＳ Ｐゴシック" pitchFamily="34" charset="-128"/>
              </a:rPr>
              <a:t>National Inventory Report (NIR): 61</a:t>
            </a:r>
          </a:p>
          <a:p>
            <a:pPr marL="635000" lvl="1" indent="-342900" eaLnBrk="1" fontAlgn="auto" hangingPunct="1">
              <a:spcAft>
                <a:spcPts val="0"/>
              </a:spcAft>
              <a:defRPr/>
            </a:pPr>
            <a:r>
              <a:rPr lang="en-US" sz="2000" dirty="0">
                <a:ea typeface="ＭＳ Ｐゴシック" pitchFamily="34" charset="-128"/>
              </a:rPr>
              <a:t>Technical Annex on REDD+: 31 (from 21 Parties)</a:t>
            </a:r>
          </a:p>
          <a:p>
            <a:pPr marL="635000" lvl="1" indent="-342900" eaLnBrk="1" fontAlgn="auto" hangingPunct="1">
              <a:spcAft>
                <a:spcPts val="0"/>
              </a:spcAft>
              <a:defRPr/>
            </a:pPr>
            <a:endParaRPr lang="en-US" sz="2000" dirty="0">
              <a:ea typeface="ＭＳ Ｐゴシック" pitchFamily="34" charset="-128"/>
            </a:endParaRPr>
          </a:p>
          <a:p>
            <a:pPr eaLnBrk="1" hangingPunct="1"/>
            <a:r>
              <a:rPr lang="en-GB" altLang="en-US" sz="2000" dirty="0"/>
              <a:t>From 2024, all countries shall submit a </a:t>
            </a:r>
            <a:r>
              <a:rPr lang="en-GB" altLang="en-US" sz="2000" b="1" dirty="0"/>
              <a:t>Biennial Transparency Report (BTR) </a:t>
            </a:r>
            <a:r>
              <a:rPr lang="en-GB" altLang="en-US" sz="2000" dirty="0"/>
              <a:t>to the UNFCCC</a:t>
            </a:r>
          </a:p>
          <a:p>
            <a:pPr marL="342900" indent="-342900" eaLnBrk="1" hangingPunct="1">
              <a:buFont typeface="Arial" panose="020B0604020202020204" pitchFamily="34" charset="0"/>
              <a:buChar char="•"/>
            </a:pPr>
            <a:r>
              <a:rPr lang="en-GB" altLang="en-US" sz="2000" dirty="0"/>
              <a:t>It is a big step-up for developing countries from the MRV Arrangements/International Consultation and Analysis process which calls for the submission of BURs, and participation in TA and FSV processes</a:t>
            </a:r>
          </a:p>
          <a:p>
            <a:pPr marL="342900" indent="-342900" eaLnBrk="1" hangingPunct="1">
              <a:buFont typeface="Arial" panose="020B0604020202020204" pitchFamily="34" charset="0"/>
              <a:buChar char="•"/>
            </a:pPr>
            <a:r>
              <a:rPr lang="en-GB" altLang="en-US" sz="2000" dirty="0"/>
              <a:t>ETF requests or requires each country to biennially report progress of actions to achieve their NDC targets – </a:t>
            </a:r>
            <a:r>
              <a:rPr lang="en-GB" altLang="en-US" sz="2000" b="1" dirty="0"/>
              <a:t>these should be seen as critical opportunities for countries to review and update their future NDCs: Learning by doing MRV helps in building capacity</a:t>
            </a:r>
          </a:p>
          <a:p>
            <a:pPr marL="342900" indent="-342900" eaLnBrk="1" hangingPunct="1">
              <a:buFont typeface="Arial" panose="020B0604020202020204" pitchFamily="34" charset="0"/>
              <a:buChar char="•"/>
            </a:pPr>
            <a:r>
              <a:rPr lang="en-GB" altLang="en-US" sz="2000" dirty="0"/>
              <a:t>ASEAN State of the Climate Report contains a comparison table on reporting requirements under the National Communications (NCs), Biennial Update Reports (BURs) and BTRs </a:t>
            </a:r>
            <a:r>
              <a:rPr lang="en-GB" altLang="en-US" sz="2000" dirty="0">
                <a:sym typeface="Wingdings" panose="05000000000000000000" pitchFamily="2" charset="2"/>
              </a:rPr>
              <a:t>– “Should”, “May”, “Shall”(p. 27-28)</a:t>
            </a:r>
          </a:p>
          <a:p>
            <a:pPr marL="342900" indent="-342900" eaLnBrk="1" hangingPunct="1">
              <a:buFont typeface="Arial" panose="020B0604020202020204" pitchFamily="34" charset="0"/>
              <a:buChar char="•"/>
            </a:pPr>
            <a:r>
              <a:rPr lang="en-GB" altLang="en-US" sz="2000" dirty="0">
                <a:sym typeface="Wingdings" panose="05000000000000000000" pitchFamily="2" charset="2"/>
              </a:rPr>
              <a:t>Key challenge is that some AMS do not have sufficient capacity for reporting even under existing transparency framework e.g. 5</a:t>
            </a:r>
            <a:r>
              <a:rPr lang="en-GB" altLang="en-US" sz="2000" baseline="30000" dirty="0">
                <a:sym typeface="Wingdings" panose="05000000000000000000" pitchFamily="2" charset="2"/>
              </a:rPr>
              <a:t>th</a:t>
            </a:r>
            <a:r>
              <a:rPr lang="en-GB" altLang="en-US" sz="2000" dirty="0">
                <a:sym typeface="Wingdings" panose="05000000000000000000" pitchFamily="2" charset="2"/>
              </a:rPr>
              <a:t> BURs were due in 2022, but only Singapore &amp; Chile have submitted </a:t>
            </a:r>
          </a:p>
          <a:p>
            <a:pPr marL="342900" indent="-342900" eaLnBrk="1" hangingPunct="1">
              <a:buFont typeface="Arial" panose="020B0604020202020204" pitchFamily="34" charset="0"/>
              <a:buChar char="•"/>
            </a:pPr>
            <a:r>
              <a:rPr lang="en-GB" altLang="en-US" sz="2000" dirty="0">
                <a:sym typeface="Wingdings" panose="05000000000000000000" pitchFamily="2" charset="2"/>
              </a:rPr>
              <a:t>Urgent need to make progress on enhancing institutions, processes and tools to facilitate the smooth transition to ETF</a:t>
            </a:r>
            <a:endParaRPr lang="en-GB" altLang="en-US" sz="1800" dirty="0"/>
          </a:p>
          <a:p>
            <a:pPr marL="635000" lvl="1" indent="-342900" eaLnBrk="1" fontAlgn="auto" hangingPunct="1">
              <a:spcAft>
                <a:spcPts val="0"/>
              </a:spcAft>
              <a:defRPr/>
            </a:pPr>
            <a:endParaRPr lang="en-US" sz="2000" dirty="0">
              <a:ea typeface="ＭＳ Ｐゴシック" pitchFamily="34" charset="-128"/>
            </a:endParaRPr>
          </a:p>
          <a:p>
            <a:pPr eaLnBrk="1" hangingPunct="1"/>
            <a:endParaRPr lang="en-US" altLang="en-US" dirty="0"/>
          </a:p>
        </p:txBody>
      </p:sp>
    </p:spTree>
    <p:extLst>
      <p:ext uri="{BB962C8B-B14F-4D97-AF65-F5344CB8AC3E}">
        <p14:creationId xmlns:p14="http://schemas.microsoft.com/office/powerpoint/2010/main" val="42331765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1EB87-EB45-D3B6-F4B9-9EC217A1A9D9}"/>
              </a:ext>
            </a:extLst>
          </p:cNvPr>
          <p:cNvSpPr/>
          <p:nvPr/>
        </p:nvSpPr>
        <p:spPr>
          <a:xfrm flipV="1">
            <a:off x="7213600" y="3810000"/>
            <a:ext cx="4978400" cy="90488"/>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 name="Rectangle 2">
            <a:extLst>
              <a:ext uri="{FF2B5EF4-FFF2-40B4-BE49-F238E27FC236}">
                <a16:creationId xmlns:a16="http://schemas.microsoft.com/office/drawing/2014/main" id="{B09EA419-B08B-641B-4CAD-19994949B578}"/>
              </a:ext>
            </a:extLst>
          </p:cNvPr>
          <p:cNvSpPr/>
          <p:nvPr/>
        </p:nvSpPr>
        <p:spPr>
          <a:xfrm flipV="1">
            <a:off x="7213600" y="3897314"/>
            <a:ext cx="4978400" cy="19208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 name="Rectangle 3">
            <a:extLst>
              <a:ext uri="{FF2B5EF4-FFF2-40B4-BE49-F238E27FC236}">
                <a16:creationId xmlns:a16="http://schemas.microsoft.com/office/drawing/2014/main" id="{DDDEA04B-9F33-597A-C673-B72681C01775}"/>
              </a:ext>
            </a:extLst>
          </p:cNvPr>
          <p:cNvSpPr/>
          <p:nvPr/>
        </p:nvSpPr>
        <p:spPr>
          <a:xfrm flipV="1">
            <a:off x="7213600" y="4114801"/>
            <a:ext cx="4978400" cy="9525"/>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 name="Rectangle 4">
            <a:extLst>
              <a:ext uri="{FF2B5EF4-FFF2-40B4-BE49-F238E27FC236}">
                <a16:creationId xmlns:a16="http://schemas.microsoft.com/office/drawing/2014/main" id="{EFD6B2C2-5985-DF01-346F-0489AA5D50A0}"/>
              </a:ext>
            </a:extLst>
          </p:cNvPr>
          <p:cNvSpPr/>
          <p:nvPr/>
        </p:nvSpPr>
        <p:spPr>
          <a:xfrm flipV="1">
            <a:off x="7213601" y="4164013"/>
            <a:ext cx="2620433" cy="19050"/>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Rectangle 5">
            <a:extLst>
              <a:ext uri="{FF2B5EF4-FFF2-40B4-BE49-F238E27FC236}">
                <a16:creationId xmlns:a16="http://schemas.microsoft.com/office/drawing/2014/main" id="{CBA85764-A4C4-624F-2D8D-630D48E2F4A5}"/>
              </a:ext>
            </a:extLst>
          </p:cNvPr>
          <p:cNvSpPr/>
          <p:nvPr/>
        </p:nvSpPr>
        <p:spPr>
          <a:xfrm flipV="1">
            <a:off x="7213601" y="4198939"/>
            <a:ext cx="2620433" cy="9525"/>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useBgFill="1">
        <p:nvSpPr>
          <p:cNvPr id="7" name="Rounded Rectangle 25">
            <a:extLst>
              <a:ext uri="{FF2B5EF4-FFF2-40B4-BE49-F238E27FC236}">
                <a16:creationId xmlns:a16="http://schemas.microsoft.com/office/drawing/2014/main" id="{E6E9F834-5C90-A263-8F53-5C269E9C9C25}"/>
              </a:ext>
            </a:extLst>
          </p:cNvPr>
          <p:cNvSpPr/>
          <p:nvPr/>
        </p:nvSpPr>
        <p:spPr bwMode="white">
          <a:xfrm>
            <a:off x="7213601" y="3962400"/>
            <a:ext cx="4085167" cy="26988"/>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useBgFill="1">
        <p:nvSpPr>
          <p:cNvPr id="10" name="Rounded Rectangle 26">
            <a:extLst>
              <a:ext uri="{FF2B5EF4-FFF2-40B4-BE49-F238E27FC236}">
                <a16:creationId xmlns:a16="http://schemas.microsoft.com/office/drawing/2014/main" id="{709A38E2-9565-05CD-2622-CBF40E13329A}"/>
              </a:ext>
            </a:extLst>
          </p:cNvPr>
          <p:cNvSpPr/>
          <p:nvPr/>
        </p:nvSpPr>
        <p:spPr bwMode="white">
          <a:xfrm>
            <a:off x="9836151" y="4060826"/>
            <a:ext cx="2133600" cy="36513"/>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1" name="Rectangle 10">
            <a:extLst>
              <a:ext uri="{FF2B5EF4-FFF2-40B4-BE49-F238E27FC236}">
                <a16:creationId xmlns:a16="http://schemas.microsoft.com/office/drawing/2014/main" id="{E994714D-C873-C6EC-0739-B6E17B085501}"/>
              </a:ext>
            </a:extLst>
          </p:cNvPr>
          <p:cNvSpPr/>
          <p:nvPr/>
        </p:nvSpPr>
        <p:spPr>
          <a:xfrm>
            <a:off x="0" y="3649664"/>
            <a:ext cx="12192000" cy="24447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2" name="Rectangle 11">
            <a:extLst>
              <a:ext uri="{FF2B5EF4-FFF2-40B4-BE49-F238E27FC236}">
                <a16:creationId xmlns:a16="http://schemas.microsoft.com/office/drawing/2014/main" id="{06F661C2-6A1A-AB4C-B429-3CCA055303C9}"/>
              </a:ext>
            </a:extLst>
          </p:cNvPr>
          <p:cNvSpPr/>
          <p:nvPr/>
        </p:nvSpPr>
        <p:spPr>
          <a:xfrm>
            <a:off x="0" y="3675064"/>
            <a:ext cx="12192000" cy="1412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3" name="Rectangle 12">
            <a:extLst>
              <a:ext uri="{FF2B5EF4-FFF2-40B4-BE49-F238E27FC236}">
                <a16:creationId xmlns:a16="http://schemas.microsoft.com/office/drawing/2014/main" id="{9167E5E1-D465-80B9-1860-7B26732F132E}"/>
              </a:ext>
            </a:extLst>
          </p:cNvPr>
          <p:cNvSpPr/>
          <p:nvPr/>
        </p:nvSpPr>
        <p:spPr>
          <a:xfrm flipV="1">
            <a:off x="8551333" y="3643313"/>
            <a:ext cx="3640667" cy="247650"/>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4" name="Rectangle 13">
            <a:extLst>
              <a:ext uri="{FF2B5EF4-FFF2-40B4-BE49-F238E27FC236}">
                <a16:creationId xmlns:a16="http://schemas.microsoft.com/office/drawing/2014/main" id="{2DEDCF8C-6056-2DF0-6C56-4F7B009B516F}"/>
              </a:ext>
            </a:extLst>
          </p:cNvPr>
          <p:cNvSpPr/>
          <p:nvPr/>
        </p:nvSpPr>
        <p:spPr>
          <a:xfrm>
            <a:off x="0" y="0"/>
            <a:ext cx="12192000" cy="370205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8" name="Title 7"/>
          <p:cNvSpPr>
            <a:spLocks noGrp="1"/>
          </p:cNvSpPr>
          <p:nvPr>
            <p:ph type="ctrTitle"/>
          </p:nvPr>
        </p:nvSpPr>
        <p:spPr>
          <a:xfrm>
            <a:off x="609600" y="2401888"/>
            <a:ext cx="11277600" cy="1470025"/>
          </a:xfrm>
        </p:spPr>
        <p:txBody>
          <a:bodyPr anchor="b"/>
          <a:lstStyle>
            <a:lvl1pPr>
              <a:defRPr sz="4400">
                <a:solidFill>
                  <a:schemeClr val="bg1"/>
                </a:solidFill>
              </a:defRPr>
            </a:lvl1pPr>
          </a:lstStyle>
          <a:p>
            <a:r>
              <a:rPr lang="en-US"/>
              <a:t>Click to edit Master title style</a:t>
            </a:r>
          </a:p>
        </p:txBody>
      </p:sp>
      <p:sp>
        <p:nvSpPr>
          <p:cNvPr id="9" name="Subtitle 8"/>
          <p:cNvSpPr>
            <a:spLocks noGrp="1"/>
          </p:cNvSpPr>
          <p:nvPr>
            <p:ph type="subTitle" idx="1"/>
          </p:nvPr>
        </p:nvSpPr>
        <p:spPr>
          <a:xfrm>
            <a:off x="609600" y="3899938"/>
            <a:ext cx="6604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p>
        </p:txBody>
      </p:sp>
      <p:sp>
        <p:nvSpPr>
          <p:cNvPr id="15" name="Date Placeholder 27">
            <a:extLst>
              <a:ext uri="{FF2B5EF4-FFF2-40B4-BE49-F238E27FC236}">
                <a16:creationId xmlns:a16="http://schemas.microsoft.com/office/drawing/2014/main" id="{FD5C55B0-BC79-66B2-6641-93D3646065B3}"/>
              </a:ext>
            </a:extLst>
          </p:cNvPr>
          <p:cNvSpPr>
            <a:spLocks noGrp="1"/>
          </p:cNvSpPr>
          <p:nvPr>
            <p:ph type="dt" sz="half" idx="10"/>
          </p:nvPr>
        </p:nvSpPr>
        <p:spPr>
          <a:xfrm>
            <a:off x="8940800" y="4206875"/>
            <a:ext cx="1280584" cy="457200"/>
          </a:xfrm>
        </p:spPr>
        <p:txBody>
          <a:bodyPr/>
          <a:lstStyle>
            <a:lvl1pPr>
              <a:defRPr/>
            </a:lvl1pPr>
          </a:lstStyle>
          <a:p>
            <a:pPr>
              <a:defRPr/>
            </a:pPr>
            <a:endParaRPr lang="en-US" altLang="en-US"/>
          </a:p>
        </p:txBody>
      </p:sp>
      <p:sp>
        <p:nvSpPr>
          <p:cNvPr id="16" name="Footer Placeholder 16">
            <a:extLst>
              <a:ext uri="{FF2B5EF4-FFF2-40B4-BE49-F238E27FC236}">
                <a16:creationId xmlns:a16="http://schemas.microsoft.com/office/drawing/2014/main" id="{6043FF52-D4DE-5AD2-3DF5-09A69C9BA714}"/>
              </a:ext>
            </a:extLst>
          </p:cNvPr>
          <p:cNvSpPr>
            <a:spLocks noGrp="1"/>
          </p:cNvSpPr>
          <p:nvPr>
            <p:ph type="ftr" sz="quarter" idx="11"/>
          </p:nvPr>
        </p:nvSpPr>
        <p:spPr>
          <a:xfrm>
            <a:off x="7213600" y="4205288"/>
            <a:ext cx="1727200" cy="457200"/>
          </a:xfrm>
        </p:spPr>
        <p:txBody>
          <a:bodyPr/>
          <a:lstStyle>
            <a:lvl1pPr>
              <a:defRPr/>
            </a:lvl1pPr>
          </a:lstStyle>
          <a:p>
            <a:pPr>
              <a:defRPr/>
            </a:pPr>
            <a:endParaRPr lang="en-US"/>
          </a:p>
        </p:txBody>
      </p:sp>
      <p:sp>
        <p:nvSpPr>
          <p:cNvPr id="17" name="Slide Number Placeholder 28">
            <a:extLst>
              <a:ext uri="{FF2B5EF4-FFF2-40B4-BE49-F238E27FC236}">
                <a16:creationId xmlns:a16="http://schemas.microsoft.com/office/drawing/2014/main" id="{A457AFC7-EE56-0E2B-3701-DDB7650A2400}"/>
              </a:ext>
            </a:extLst>
          </p:cNvPr>
          <p:cNvSpPr>
            <a:spLocks noGrp="1"/>
          </p:cNvSpPr>
          <p:nvPr>
            <p:ph type="sldNum" sz="quarter" idx="12"/>
          </p:nvPr>
        </p:nvSpPr>
        <p:spPr>
          <a:xfrm>
            <a:off x="11093451" y="1589"/>
            <a:ext cx="996949" cy="365125"/>
          </a:xfrm>
        </p:spPr>
        <p:txBody>
          <a:bodyPr/>
          <a:lstStyle>
            <a:lvl1pPr>
              <a:defRPr>
                <a:solidFill>
                  <a:schemeClr val="bg1"/>
                </a:solidFill>
              </a:defRPr>
            </a:lvl1pPr>
          </a:lstStyle>
          <a:p>
            <a:fld id="{0F55A2DC-6C49-4F62-8153-C316AC5AFF1F}" type="slidenum">
              <a:rPr lang="en-US" altLang="en-US"/>
              <a:pPr/>
              <a:t>‹#›</a:t>
            </a:fld>
            <a:endParaRPr lang="en-US" altLang="en-US"/>
          </a:p>
        </p:txBody>
      </p:sp>
    </p:spTree>
    <p:extLst>
      <p:ext uri="{BB962C8B-B14F-4D97-AF65-F5344CB8AC3E}">
        <p14:creationId xmlns:p14="http://schemas.microsoft.com/office/powerpoint/2010/main" val="3269656607"/>
      </p:ext>
    </p:extLst>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B206EBE-E644-E625-16F7-3F4A8649EEFD}"/>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C1E18A94-DE59-2031-596B-BC2A6ECE291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E78A6EC0-9D45-4056-DBE7-BE52CC189DA6}"/>
              </a:ext>
            </a:extLst>
          </p:cNvPr>
          <p:cNvSpPr>
            <a:spLocks noGrp="1"/>
          </p:cNvSpPr>
          <p:nvPr>
            <p:ph type="sldNum" sz="quarter" idx="12"/>
          </p:nvPr>
        </p:nvSpPr>
        <p:spPr/>
        <p:txBody>
          <a:bodyPr/>
          <a:lstStyle>
            <a:lvl1pPr>
              <a:defRPr/>
            </a:lvl1pPr>
          </a:lstStyle>
          <a:p>
            <a:fld id="{9851C4F7-4F72-4136-AD56-70ABFADF15C0}" type="slidenum">
              <a:rPr lang="en-US" altLang="en-US"/>
              <a:pPr/>
              <a:t>‹#›</a:t>
            </a:fld>
            <a:endParaRPr lang="en-US" altLang="en-US"/>
          </a:p>
        </p:txBody>
      </p:sp>
    </p:spTree>
    <p:extLst>
      <p:ext uri="{BB962C8B-B14F-4D97-AF65-F5344CB8AC3E}">
        <p14:creationId xmlns:p14="http://schemas.microsoft.com/office/powerpoint/2010/main" val="3812749546"/>
      </p:ext>
    </p:extLst>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1143000"/>
            <a:ext cx="25400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1143000"/>
            <a:ext cx="83312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BB7AE5C-38BE-C875-B054-BE2C3FBE318F}"/>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7DFA807A-7EC8-7CE7-8AEE-916268ED8898}"/>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31B57D70-142C-7981-A299-C51E1AC59C31}"/>
              </a:ext>
            </a:extLst>
          </p:cNvPr>
          <p:cNvSpPr>
            <a:spLocks noGrp="1"/>
          </p:cNvSpPr>
          <p:nvPr>
            <p:ph type="sldNum" sz="quarter" idx="12"/>
          </p:nvPr>
        </p:nvSpPr>
        <p:spPr/>
        <p:txBody>
          <a:bodyPr/>
          <a:lstStyle>
            <a:lvl1pPr>
              <a:defRPr/>
            </a:lvl1pPr>
          </a:lstStyle>
          <a:p>
            <a:fld id="{E53232AB-29BD-432C-8C7B-BE0E581D9F24}" type="slidenum">
              <a:rPr lang="en-US" altLang="en-US"/>
              <a:pPr/>
              <a:t>‹#›</a:t>
            </a:fld>
            <a:endParaRPr lang="en-US" altLang="en-US"/>
          </a:p>
        </p:txBody>
      </p:sp>
    </p:spTree>
    <p:extLst>
      <p:ext uri="{BB962C8B-B14F-4D97-AF65-F5344CB8AC3E}">
        <p14:creationId xmlns:p14="http://schemas.microsoft.com/office/powerpoint/2010/main" val="136005287"/>
      </p:ext>
    </p:extLst>
  </p:cSld>
  <p:clrMapOvr>
    <a:masterClrMapping/>
  </p:clrMapOvr>
  <p:transition spd="slow">
    <p:push dir="u"/>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39AFAE2-E0F7-6A5D-2288-3EB206997ABE}"/>
              </a:ext>
            </a:extLst>
          </p:cNvPr>
          <p:cNvSpPr/>
          <p:nvPr/>
        </p:nvSpPr>
        <p:spPr>
          <a:xfrm flipV="1">
            <a:off x="7213600" y="3810000"/>
            <a:ext cx="4978400" cy="90488"/>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 name="Rectangle 2">
            <a:extLst>
              <a:ext uri="{FF2B5EF4-FFF2-40B4-BE49-F238E27FC236}">
                <a16:creationId xmlns:a16="http://schemas.microsoft.com/office/drawing/2014/main" id="{852293B0-9194-A957-DB8E-CDE5C91F5C0D}"/>
              </a:ext>
            </a:extLst>
          </p:cNvPr>
          <p:cNvSpPr/>
          <p:nvPr/>
        </p:nvSpPr>
        <p:spPr>
          <a:xfrm flipV="1">
            <a:off x="7213600" y="3897314"/>
            <a:ext cx="4978400" cy="19208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 name="Rectangle 3">
            <a:extLst>
              <a:ext uri="{FF2B5EF4-FFF2-40B4-BE49-F238E27FC236}">
                <a16:creationId xmlns:a16="http://schemas.microsoft.com/office/drawing/2014/main" id="{AAE4D6E6-DAEA-29D9-8BBE-A65E82CE9855}"/>
              </a:ext>
            </a:extLst>
          </p:cNvPr>
          <p:cNvSpPr/>
          <p:nvPr/>
        </p:nvSpPr>
        <p:spPr>
          <a:xfrm flipV="1">
            <a:off x="7213600" y="4114801"/>
            <a:ext cx="4978400" cy="9525"/>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 name="Rectangle 4">
            <a:extLst>
              <a:ext uri="{FF2B5EF4-FFF2-40B4-BE49-F238E27FC236}">
                <a16:creationId xmlns:a16="http://schemas.microsoft.com/office/drawing/2014/main" id="{CEED1805-B726-6BD3-1DFF-9280167F9EAB}"/>
              </a:ext>
            </a:extLst>
          </p:cNvPr>
          <p:cNvSpPr/>
          <p:nvPr/>
        </p:nvSpPr>
        <p:spPr>
          <a:xfrm flipV="1">
            <a:off x="7213601" y="4164013"/>
            <a:ext cx="2620433" cy="19050"/>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Rectangle 5">
            <a:extLst>
              <a:ext uri="{FF2B5EF4-FFF2-40B4-BE49-F238E27FC236}">
                <a16:creationId xmlns:a16="http://schemas.microsoft.com/office/drawing/2014/main" id="{C7C82E93-3305-3685-D4E6-994AF153A8DD}"/>
              </a:ext>
            </a:extLst>
          </p:cNvPr>
          <p:cNvSpPr/>
          <p:nvPr/>
        </p:nvSpPr>
        <p:spPr>
          <a:xfrm flipV="1">
            <a:off x="7213601" y="4198939"/>
            <a:ext cx="2620433" cy="9525"/>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useBgFill="1">
        <p:nvSpPr>
          <p:cNvPr id="7" name="Rounded Rectangle 25">
            <a:extLst>
              <a:ext uri="{FF2B5EF4-FFF2-40B4-BE49-F238E27FC236}">
                <a16:creationId xmlns:a16="http://schemas.microsoft.com/office/drawing/2014/main" id="{AAE0D701-88FB-38AC-F454-A93C2D88CB18}"/>
              </a:ext>
            </a:extLst>
          </p:cNvPr>
          <p:cNvSpPr/>
          <p:nvPr/>
        </p:nvSpPr>
        <p:spPr bwMode="white">
          <a:xfrm>
            <a:off x="7213601" y="3962400"/>
            <a:ext cx="4085167" cy="26988"/>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useBgFill="1">
        <p:nvSpPr>
          <p:cNvPr id="10" name="Rounded Rectangle 26">
            <a:extLst>
              <a:ext uri="{FF2B5EF4-FFF2-40B4-BE49-F238E27FC236}">
                <a16:creationId xmlns:a16="http://schemas.microsoft.com/office/drawing/2014/main" id="{EBEAA2F0-27E8-1176-0829-336830259B99}"/>
              </a:ext>
            </a:extLst>
          </p:cNvPr>
          <p:cNvSpPr/>
          <p:nvPr/>
        </p:nvSpPr>
        <p:spPr bwMode="white">
          <a:xfrm>
            <a:off x="9836151" y="4060826"/>
            <a:ext cx="2133600" cy="36513"/>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1" name="Rectangle 10">
            <a:extLst>
              <a:ext uri="{FF2B5EF4-FFF2-40B4-BE49-F238E27FC236}">
                <a16:creationId xmlns:a16="http://schemas.microsoft.com/office/drawing/2014/main" id="{82F899D8-CD16-32B3-7DC5-63147AC7147B}"/>
              </a:ext>
            </a:extLst>
          </p:cNvPr>
          <p:cNvSpPr/>
          <p:nvPr/>
        </p:nvSpPr>
        <p:spPr>
          <a:xfrm>
            <a:off x="0" y="3649664"/>
            <a:ext cx="12192000" cy="24447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2" name="Rectangle 11">
            <a:extLst>
              <a:ext uri="{FF2B5EF4-FFF2-40B4-BE49-F238E27FC236}">
                <a16:creationId xmlns:a16="http://schemas.microsoft.com/office/drawing/2014/main" id="{40632664-2C3F-93B1-0B87-EF5F587ED738}"/>
              </a:ext>
            </a:extLst>
          </p:cNvPr>
          <p:cNvSpPr/>
          <p:nvPr/>
        </p:nvSpPr>
        <p:spPr>
          <a:xfrm>
            <a:off x="0" y="3675064"/>
            <a:ext cx="12192000" cy="1412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3" name="Rectangle 12">
            <a:extLst>
              <a:ext uri="{FF2B5EF4-FFF2-40B4-BE49-F238E27FC236}">
                <a16:creationId xmlns:a16="http://schemas.microsoft.com/office/drawing/2014/main" id="{64D5F22D-FD6D-F8A4-8023-DD0B65C34BC6}"/>
              </a:ext>
            </a:extLst>
          </p:cNvPr>
          <p:cNvSpPr/>
          <p:nvPr/>
        </p:nvSpPr>
        <p:spPr>
          <a:xfrm flipV="1">
            <a:off x="8551333" y="3643313"/>
            <a:ext cx="3640667" cy="247650"/>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4" name="Rectangle 13">
            <a:extLst>
              <a:ext uri="{FF2B5EF4-FFF2-40B4-BE49-F238E27FC236}">
                <a16:creationId xmlns:a16="http://schemas.microsoft.com/office/drawing/2014/main" id="{2AF6338E-B7BC-3C1F-5A5A-D38CB2568FF6}"/>
              </a:ext>
            </a:extLst>
          </p:cNvPr>
          <p:cNvSpPr/>
          <p:nvPr/>
        </p:nvSpPr>
        <p:spPr>
          <a:xfrm>
            <a:off x="0" y="0"/>
            <a:ext cx="12192000" cy="370205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8" name="Title 7"/>
          <p:cNvSpPr>
            <a:spLocks noGrp="1"/>
          </p:cNvSpPr>
          <p:nvPr>
            <p:ph type="ctrTitle"/>
          </p:nvPr>
        </p:nvSpPr>
        <p:spPr>
          <a:xfrm>
            <a:off x="609600" y="2401888"/>
            <a:ext cx="11277600" cy="1470025"/>
          </a:xfrm>
        </p:spPr>
        <p:txBody>
          <a:bodyPr anchor="b"/>
          <a:lstStyle>
            <a:lvl1pPr>
              <a:defRPr sz="4400">
                <a:solidFill>
                  <a:schemeClr val="bg1"/>
                </a:solidFill>
              </a:defRPr>
            </a:lvl1pPr>
          </a:lstStyle>
          <a:p>
            <a:r>
              <a:rPr lang="en-US"/>
              <a:t>Click to edit Master title style</a:t>
            </a:r>
          </a:p>
        </p:txBody>
      </p:sp>
      <p:sp>
        <p:nvSpPr>
          <p:cNvPr id="9" name="Subtitle 8"/>
          <p:cNvSpPr>
            <a:spLocks noGrp="1"/>
          </p:cNvSpPr>
          <p:nvPr>
            <p:ph type="subTitle" idx="1"/>
          </p:nvPr>
        </p:nvSpPr>
        <p:spPr>
          <a:xfrm>
            <a:off x="609600" y="3899938"/>
            <a:ext cx="6604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p>
        </p:txBody>
      </p:sp>
      <p:sp>
        <p:nvSpPr>
          <p:cNvPr id="15" name="Date Placeholder 27">
            <a:extLst>
              <a:ext uri="{FF2B5EF4-FFF2-40B4-BE49-F238E27FC236}">
                <a16:creationId xmlns:a16="http://schemas.microsoft.com/office/drawing/2014/main" id="{182FC190-1B10-9713-5BE5-665ED694A275}"/>
              </a:ext>
            </a:extLst>
          </p:cNvPr>
          <p:cNvSpPr>
            <a:spLocks noGrp="1"/>
          </p:cNvSpPr>
          <p:nvPr>
            <p:ph type="dt" sz="half" idx="10"/>
          </p:nvPr>
        </p:nvSpPr>
        <p:spPr>
          <a:xfrm>
            <a:off x="8940800" y="4206875"/>
            <a:ext cx="1280584" cy="457200"/>
          </a:xfrm>
        </p:spPr>
        <p:txBody>
          <a:bodyPr/>
          <a:lstStyle>
            <a:lvl1pPr>
              <a:defRPr/>
            </a:lvl1pPr>
          </a:lstStyle>
          <a:p>
            <a:pPr>
              <a:defRPr/>
            </a:pPr>
            <a:endParaRPr lang="en-US" altLang="en-US"/>
          </a:p>
        </p:txBody>
      </p:sp>
      <p:sp>
        <p:nvSpPr>
          <p:cNvPr id="16" name="Footer Placeholder 16">
            <a:extLst>
              <a:ext uri="{FF2B5EF4-FFF2-40B4-BE49-F238E27FC236}">
                <a16:creationId xmlns:a16="http://schemas.microsoft.com/office/drawing/2014/main" id="{C574F83C-6239-A12F-AEB0-7BED6E766A11}"/>
              </a:ext>
            </a:extLst>
          </p:cNvPr>
          <p:cNvSpPr>
            <a:spLocks noGrp="1"/>
          </p:cNvSpPr>
          <p:nvPr>
            <p:ph type="ftr" sz="quarter" idx="11"/>
          </p:nvPr>
        </p:nvSpPr>
        <p:spPr>
          <a:xfrm>
            <a:off x="7213600" y="4205288"/>
            <a:ext cx="1727200" cy="457200"/>
          </a:xfrm>
        </p:spPr>
        <p:txBody>
          <a:bodyPr/>
          <a:lstStyle>
            <a:lvl1pPr>
              <a:defRPr/>
            </a:lvl1pPr>
          </a:lstStyle>
          <a:p>
            <a:pPr>
              <a:defRPr/>
            </a:pPr>
            <a:endParaRPr lang="en-US"/>
          </a:p>
        </p:txBody>
      </p:sp>
      <p:sp>
        <p:nvSpPr>
          <p:cNvPr id="17" name="Slide Number Placeholder 28">
            <a:extLst>
              <a:ext uri="{FF2B5EF4-FFF2-40B4-BE49-F238E27FC236}">
                <a16:creationId xmlns:a16="http://schemas.microsoft.com/office/drawing/2014/main" id="{8AF934EE-D01E-08D3-FB71-34BEA7803939}"/>
              </a:ext>
            </a:extLst>
          </p:cNvPr>
          <p:cNvSpPr>
            <a:spLocks noGrp="1"/>
          </p:cNvSpPr>
          <p:nvPr>
            <p:ph type="sldNum" sz="quarter" idx="12"/>
          </p:nvPr>
        </p:nvSpPr>
        <p:spPr>
          <a:xfrm>
            <a:off x="11093451" y="1589"/>
            <a:ext cx="996949" cy="365125"/>
          </a:xfrm>
        </p:spPr>
        <p:txBody>
          <a:bodyPr/>
          <a:lstStyle>
            <a:lvl1pPr>
              <a:defRPr>
                <a:solidFill>
                  <a:schemeClr val="bg1"/>
                </a:solidFill>
              </a:defRPr>
            </a:lvl1pPr>
          </a:lstStyle>
          <a:p>
            <a:fld id="{E2787004-8617-4E51-9CF1-4D207EA93936}" type="slidenum">
              <a:rPr lang="en-US" altLang="en-US"/>
              <a:pPr/>
              <a:t>‹#›</a:t>
            </a:fld>
            <a:endParaRPr lang="en-US" altLang="en-US"/>
          </a:p>
        </p:txBody>
      </p:sp>
    </p:spTree>
    <p:extLst>
      <p:ext uri="{BB962C8B-B14F-4D97-AF65-F5344CB8AC3E}">
        <p14:creationId xmlns:p14="http://schemas.microsoft.com/office/powerpoint/2010/main" val="3114466519"/>
      </p:ext>
    </p:extLst>
  </p:cSld>
  <p:clrMapOvr>
    <a:masterClrMapping/>
  </p:clrMapOvr>
  <p:transition spd="slow">
    <p:push dir="u"/>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74E514B-164C-2F34-81F2-DFE0DFD239DE}"/>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0FAE713E-91CA-7DE8-5AD9-772707D890EE}"/>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6BF91C01-F9E0-CDAA-46E5-2F4554288583}"/>
              </a:ext>
            </a:extLst>
          </p:cNvPr>
          <p:cNvSpPr>
            <a:spLocks noGrp="1"/>
          </p:cNvSpPr>
          <p:nvPr>
            <p:ph type="sldNum" sz="quarter" idx="12"/>
          </p:nvPr>
        </p:nvSpPr>
        <p:spPr/>
        <p:txBody>
          <a:bodyPr/>
          <a:lstStyle>
            <a:lvl1pPr>
              <a:defRPr/>
            </a:lvl1pPr>
          </a:lstStyle>
          <a:p>
            <a:fld id="{CFAD9765-BE03-4BAE-8AB0-540B729FDAD9}" type="slidenum">
              <a:rPr lang="en-US" altLang="en-US"/>
              <a:pPr/>
              <a:t>‹#›</a:t>
            </a:fld>
            <a:endParaRPr lang="en-US" altLang="en-US"/>
          </a:p>
        </p:txBody>
      </p:sp>
    </p:spTree>
    <p:extLst>
      <p:ext uri="{BB962C8B-B14F-4D97-AF65-F5344CB8AC3E}">
        <p14:creationId xmlns:p14="http://schemas.microsoft.com/office/powerpoint/2010/main" val="872553634"/>
      </p:ext>
    </p:extLst>
  </p:cSld>
  <p:clrMapOvr>
    <a:masterClrMapping/>
  </p:clrMapOvr>
  <p:transition spd="slow">
    <p:push dir="u"/>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1981201"/>
            <a:ext cx="103632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lang="en-US"/>
              <a:t>Click to edit Master title style</a:t>
            </a:r>
          </a:p>
        </p:txBody>
      </p:sp>
      <p:sp>
        <p:nvSpPr>
          <p:cNvPr id="3" name="Text Placeholder 2"/>
          <p:cNvSpPr>
            <a:spLocks noGrp="1"/>
          </p:cNvSpPr>
          <p:nvPr>
            <p:ph type="body" idx="1"/>
          </p:nvPr>
        </p:nvSpPr>
        <p:spPr>
          <a:xfrm>
            <a:off x="963084" y="3367088"/>
            <a:ext cx="10363200" cy="1509712"/>
          </a:xfrm>
        </p:spPr>
        <p:txBody>
          <a:bodyPr/>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a:t>Click to edit Master text styles</a:t>
            </a:r>
          </a:p>
        </p:txBody>
      </p:sp>
      <p:sp>
        <p:nvSpPr>
          <p:cNvPr id="4" name="Date Placeholder 3">
            <a:extLst>
              <a:ext uri="{FF2B5EF4-FFF2-40B4-BE49-F238E27FC236}">
                <a16:creationId xmlns:a16="http://schemas.microsoft.com/office/drawing/2014/main" id="{69145700-3BB4-748E-1787-40BB87458ECF}"/>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D18DE769-DDC0-2074-E936-6BC6A474D4C1}"/>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557D3A0E-2E22-80D9-2DF9-8DDA8889CC88}"/>
              </a:ext>
            </a:extLst>
          </p:cNvPr>
          <p:cNvSpPr>
            <a:spLocks noGrp="1"/>
          </p:cNvSpPr>
          <p:nvPr>
            <p:ph type="sldNum" sz="quarter" idx="12"/>
          </p:nvPr>
        </p:nvSpPr>
        <p:spPr/>
        <p:txBody>
          <a:bodyPr/>
          <a:lstStyle>
            <a:lvl1pPr>
              <a:defRPr/>
            </a:lvl1pPr>
          </a:lstStyle>
          <a:p>
            <a:fld id="{F2A8A372-B2FD-4EBE-82FB-51241743251D}" type="slidenum">
              <a:rPr lang="en-US" altLang="en-US"/>
              <a:pPr/>
              <a:t>‹#›</a:t>
            </a:fld>
            <a:endParaRPr lang="en-US" altLang="en-US"/>
          </a:p>
        </p:txBody>
      </p:sp>
    </p:spTree>
    <p:extLst>
      <p:ext uri="{BB962C8B-B14F-4D97-AF65-F5344CB8AC3E}">
        <p14:creationId xmlns:p14="http://schemas.microsoft.com/office/powerpoint/2010/main" val="1476030489"/>
      </p:ext>
    </p:extLst>
  </p:cSld>
  <p:clrMapOvr>
    <a:masterClrMapping/>
  </p:clrMapOvr>
  <p:transition spd="slow">
    <p:push dir="u"/>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2249425"/>
            <a:ext cx="5384800" cy="4525963"/>
          </a:xfrm>
        </p:spPr>
        <p:txBody>
          <a:bodyPr/>
          <a:lstStyle>
            <a:lvl1pPr>
              <a:defRPr sz="2000"/>
            </a:lvl1pPr>
            <a:lvl2pPr>
              <a:defRPr sz="19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2249425"/>
            <a:ext cx="5384800" cy="4525963"/>
          </a:xfrm>
        </p:spPr>
        <p:txBody>
          <a:bodyPr/>
          <a:lstStyle>
            <a:lvl1pPr>
              <a:defRPr sz="2000"/>
            </a:lvl1pPr>
            <a:lvl2pPr>
              <a:defRPr sz="19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3F16EB7-BE7E-E9A5-43FB-30A086857EF6}"/>
              </a:ext>
            </a:extLst>
          </p:cNvPr>
          <p:cNvSpPr>
            <a:spLocks noGrp="1"/>
          </p:cNvSpPr>
          <p:nvPr>
            <p:ph type="dt" sz="half" idx="10"/>
          </p:nvPr>
        </p:nvSpPr>
        <p:spPr/>
        <p:txBody>
          <a:bodyPr/>
          <a:lstStyle>
            <a:lvl1pPr>
              <a:defRPr/>
            </a:lvl1pPr>
          </a:lstStyle>
          <a:p>
            <a:pPr>
              <a:defRPr/>
            </a:pPr>
            <a:endParaRPr lang="en-US" altLang="en-US"/>
          </a:p>
        </p:txBody>
      </p:sp>
      <p:sp>
        <p:nvSpPr>
          <p:cNvPr id="6" name="Footer Placeholder 5">
            <a:extLst>
              <a:ext uri="{FF2B5EF4-FFF2-40B4-BE49-F238E27FC236}">
                <a16:creationId xmlns:a16="http://schemas.microsoft.com/office/drawing/2014/main" id="{C12BA6E8-8CF3-5CC1-7773-E2B7B0D6F43A}"/>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id="{2296B279-9070-D7A2-7530-4BAA051CCBD0}"/>
              </a:ext>
            </a:extLst>
          </p:cNvPr>
          <p:cNvSpPr>
            <a:spLocks noGrp="1"/>
          </p:cNvSpPr>
          <p:nvPr>
            <p:ph type="sldNum" sz="quarter" idx="12"/>
          </p:nvPr>
        </p:nvSpPr>
        <p:spPr/>
        <p:txBody>
          <a:bodyPr/>
          <a:lstStyle>
            <a:lvl1pPr>
              <a:defRPr/>
            </a:lvl1pPr>
          </a:lstStyle>
          <a:p>
            <a:fld id="{8F43B1A7-CB10-4BCE-AD38-ECA33E1F0F91}" type="slidenum">
              <a:rPr lang="en-US" altLang="en-US"/>
              <a:pPr/>
              <a:t>‹#›</a:t>
            </a:fld>
            <a:endParaRPr lang="en-US" altLang="en-US"/>
          </a:p>
        </p:txBody>
      </p:sp>
    </p:spTree>
    <p:extLst>
      <p:ext uri="{BB962C8B-B14F-4D97-AF65-F5344CB8AC3E}">
        <p14:creationId xmlns:p14="http://schemas.microsoft.com/office/powerpoint/2010/main" val="4150907134"/>
      </p:ext>
    </p:extLst>
  </p:cSld>
  <p:clrMapOvr>
    <a:masterClrMapping/>
  </p:clrMapOvr>
  <p:transition spd="slow">
    <p:push dir="u"/>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1143000"/>
            <a:ext cx="11176000" cy="1069848"/>
          </a:xfrm>
        </p:spPr>
        <p:txBody>
          <a:bodyPr/>
          <a:lstStyle>
            <a:lvl1pPr>
              <a:defRPr sz="4000" b="0" i="0" cap="none" baseline="0"/>
            </a:lvl1pPr>
          </a:lstStyle>
          <a:p>
            <a:r>
              <a:rPr lang="en-US"/>
              <a:t>Click to edit Master title style</a:t>
            </a:r>
          </a:p>
        </p:txBody>
      </p:sp>
      <p:sp>
        <p:nvSpPr>
          <p:cNvPr id="3" name="Text Placeholder 2"/>
          <p:cNvSpPr>
            <a:spLocks noGrp="1"/>
          </p:cNvSpPr>
          <p:nvPr>
            <p:ph type="body" idx="1"/>
          </p:nvPr>
        </p:nvSpPr>
        <p:spPr>
          <a:xfrm>
            <a:off x="508000" y="2244970"/>
            <a:ext cx="5388864"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4" name="Text Placeholder 3"/>
          <p:cNvSpPr>
            <a:spLocks noGrp="1"/>
          </p:cNvSpPr>
          <p:nvPr>
            <p:ph type="body" sz="half" idx="3"/>
          </p:nvPr>
        </p:nvSpPr>
        <p:spPr>
          <a:xfrm>
            <a:off x="6294968" y="2244970"/>
            <a:ext cx="5389033"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5" name="Content Placeholder 4"/>
          <p:cNvSpPr>
            <a:spLocks noGrp="1"/>
          </p:cNvSpPr>
          <p:nvPr>
            <p:ph sz="quarter" idx="2"/>
          </p:nvPr>
        </p:nvSpPr>
        <p:spPr>
          <a:xfrm>
            <a:off x="508000" y="2708519"/>
            <a:ext cx="5388864" cy="3886200"/>
          </a:xfrm>
        </p:spPr>
        <p:txBody>
          <a:bodyPr/>
          <a:lstStyle>
            <a:lvl1pPr>
              <a:defRPr sz="20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6291073" y="2708519"/>
            <a:ext cx="5389033" cy="3886200"/>
          </a:xfrm>
        </p:spPr>
        <p:txBody>
          <a:bodyPr/>
          <a:lstStyle>
            <a:lvl1pPr>
              <a:defRPr sz="20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25">
            <a:extLst>
              <a:ext uri="{FF2B5EF4-FFF2-40B4-BE49-F238E27FC236}">
                <a16:creationId xmlns:a16="http://schemas.microsoft.com/office/drawing/2014/main" id="{587A8080-0D22-5A0B-E3CB-7157ED7D786A}"/>
              </a:ext>
            </a:extLst>
          </p:cNvPr>
          <p:cNvSpPr>
            <a:spLocks noGrp="1"/>
          </p:cNvSpPr>
          <p:nvPr>
            <p:ph type="dt" sz="half" idx="10"/>
          </p:nvPr>
        </p:nvSpPr>
        <p:spPr/>
        <p:txBody>
          <a:bodyPr/>
          <a:lstStyle>
            <a:lvl1pPr>
              <a:defRPr/>
            </a:lvl1pPr>
          </a:lstStyle>
          <a:p>
            <a:pPr>
              <a:defRPr/>
            </a:pPr>
            <a:endParaRPr lang="en-US" altLang="en-US"/>
          </a:p>
        </p:txBody>
      </p:sp>
      <p:sp>
        <p:nvSpPr>
          <p:cNvPr id="8" name="Slide Number Placeholder 26">
            <a:extLst>
              <a:ext uri="{FF2B5EF4-FFF2-40B4-BE49-F238E27FC236}">
                <a16:creationId xmlns:a16="http://schemas.microsoft.com/office/drawing/2014/main" id="{9E477F78-3817-2ACF-BE1B-FA6DF43D5025}"/>
              </a:ext>
            </a:extLst>
          </p:cNvPr>
          <p:cNvSpPr>
            <a:spLocks noGrp="1"/>
          </p:cNvSpPr>
          <p:nvPr>
            <p:ph type="sldNum" sz="quarter" idx="11"/>
          </p:nvPr>
        </p:nvSpPr>
        <p:spPr/>
        <p:txBody>
          <a:bodyPr/>
          <a:lstStyle>
            <a:lvl1pPr>
              <a:defRPr/>
            </a:lvl1pPr>
          </a:lstStyle>
          <a:p>
            <a:fld id="{38050769-AF63-4449-826F-FC62256333C6}" type="slidenum">
              <a:rPr lang="en-US" altLang="en-US"/>
              <a:pPr/>
              <a:t>‹#›</a:t>
            </a:fld>
            <a:endParaRPr lang="en-US" altLang="en-US"/>
          </a:p>
        </p:txBody>
      </p:sp>
      <p:sp>
        <p:nvSpPr>
          <p:cNvPr id="9" name="Footer Placeholder 27">
            <a:extLst>
              <a:ext uri="{FF2B5EF4-FFF2-40B4-BE49-F238E27FC236}">
                <a16:creationId xmlns:a16="http://schemas.microsoft.com/office/drawing/2014/main" id="{B8C1E879-380D-4085-7006-1C90DB6F7BC4}"/>
              </a:ext>
            </a:extLst>
          </p:cNvPr>
          <p:cNvSpPr>
            <a:spLocks noGrp="1"/>
          </p:cNvSpPr>
          <p:nvPr>
            <p:ph type="ftr" sz="quarter" idx="12"/>
          </p:nvPr>
        </p:nvSpPr>
        <p:spPr/>
        <p:txBody>
          <a:bodyPr/>
          <a:lstStyle>
            <a:lvl1pPr>
              <a:defRPr/>
            </a:lvl1pPr>
          </a:lstStyle>
          <a:p>
            <a:pPr>
              <a:defRPr/>
            </a:pPr>
            <a:endParaRPr lang="en-US"/>
          </a:p>
        </p:txBody>
      </p:sp>
    </p:spTree>
    <p:extLst>
      <p:ext uri="{BB962C8B-B14F-4D97-AF65-F5344CB8AC3E}">
        <p14:creationId xmlns:p14="http://schemas.microsoft.com/office/powerpoint/2010/main" val="360125858"/>
      </p:ext>
    </p:extLst>
  </p:cSld>
  <p:clrMapOvr>
    <a:masterClrMapping/>
  </p:clrMapOvr>
  <p:transition spd="slow">
    <p:push dir="u"/>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1143000"/>
            <a:ext cx="10972800" cy="1069848"/>
          </a:xfrm>
        </p:spPr>
        <p:txBody>
          <a:bodyPr/>
          <a:lstStyle>
            <a:lvl1pPr>
              <a:defRPr sz="4000">
                <a:solidFill>
                  <a:schemeClr val="tx2"/>
                </a:solidFill>
              </a:defRPr>
            </a:lvl1pPr>
          </a:lstStyle>
          <a:p>
            <a:r>
              <a:rPr lang="en-US"/>
              <a:t>Click to edit Master title style</a:t>
            </a:r>
          </a:p>
        </p:txBody>
      </p:sp>
      <p:sp>
        <p:nvSpPr>
          <p:cNvPr id="3" name="Date Placeholder 2">
            <a:extLst>
              <a:ext uri="{FF2B5EF4-FFF2-40B4-BE49-F238E27FC236}">
                <a16:creationId xmlns:a16="http://schemas.microsoft.com/office/drawing/2014/main" id="{5659D359-3024-26FD-B7CF-8F29628CCE52}"/>
              </a:ext>
            </a:extLst>
          </p:cNvPr>
          <p:cNvSpPr>
            <a:spLocks noGrp="1"/>
          </p:cNvSpPr>
          <p:nvPr>
            <p:ph type="dt" sz="half" idx="10"/>
          </p:nvPr>
        </p:nvSpPr>
        <p:spPr>
          <a:xfrm>
            <a:off x="8777818" y="612775"/>
            <a:ext cx="1276349" cy="457200"/>
          </a:xfrm>
        </p:spPr>
        <p:txBody>
          <a:bodyPr/>
          <a:lstStyle>
            <a:lvl1pPr>
              <a:defRPr/>
            </a:lvl1pPr>
          </a:lstStyle>
          <a:p>
            <a:pPr>
              <a:defRPr/>
            </a:pPr>
            <a:endParaRPr lang="en-US" altLang="en-US"/>
          </a:p>
        </p:txBody>
      </p:sp>
      <p:sp>
        <p:nvSpPr>
          <p:cNvPr id="4" name="Footer Placeholder 3">
            <a:extLst>
              <a:ext uri="{FF2B5EF4-FFF2-40B4-BE49-F238E27FC236}">
                <a16:creationId xmlns:a16="http://schemas.microsoft.com/office/drawing/2014/main" id="{BBD3EDB1-4EA0-015A-1618-C8C4F7A59439}"/>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4">
            <a:extLst>
              <a:ext uri="{FF2B5EF4-FFF2-40B4-BE49-F238E27FC236}">
                <a16:creationId xmlns:a16="http://schemas.microsoft.com/office/drawing/2014/main" id="{DCF09007-B907-1F0E-5397-285A2E9826FB}"/>
              </a:ext>
            </a:extLst>
          </p:cNvPr>
          <p:cNvSpPr>
            <a:spLocks noGrp="1"/>
          </p:cNvSpPr>
          <p:nvPr>
            <p:ph type="sldNum" sz="quarter" idx="12"/>
          </p:nvPr>
        </p:nvSpPr>
        <p:spPr/>
        <p:txBody>
          <a:bodyPr/>
          <a:lstStyle>
            <a:lvl1pPr>
              <a:defRPr/>
            </a:lvl1pPr>
          </a:lstStyle>
          <a:p>
            <a:fld id="{816ACB99-1207-4F00-941C-4ED6EC529462}" type="slidenum">
              <a:rPr lang="en-US" altLang="en-US"/>
              <a:pPr/>
              <a:t>‹#›</a:t>
            </a:fld>
            <a:endParaRPr lang="en-US" altLang="en-US"/>
          </a:p>
        </p:txBody>
      </p:sp>
    </p:spTree>
    <p:extLst>
      <p:ext uri="{BB962C8B-B14F-4D97-AF65-F5344CB8AC3E}">
        <p14:creationId xmlns:p14="http://schemas.microsoft.com/office/powerpoint/2010/main" val="2312721827"/>
      </p:ext>
    </p:extLst>
  </p:cSld>
  <p:clrMapOvr>
    <a:masterClrMapping/>
  </p:clrMapOvr>
  <p:transition spd="slow">
    <p:push dir="u"/>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41BF995-1544-A18E-9041-AD6F0B0A449D}"/>
              </a:ext>
            </a:extLst>
          </p:cNvPr>
          <p:cNvSpPr>
            <a:spLocks noGrp="1"/>
          </p:cNvSpPr>
          <p:nvPr>
            <p:ph type="dt" sz="half" idx="10"/>
          </p:nvPr>
        </p:nvSpPr>
        <p:spPr/>
        <p:txBody>
          <a:bodyPr/>
          <a:lstStyle>
            <a:lvl1pPr>
              <a:defRPr/>
            </a:lvl1pPr>
          </a:lstStyle>
          <a:p>
            <a:pPr>
              <a:defRPr/>
            </a:pPr>
            <a:endParaRPr lang="en-US" altLang="en-US"/>
          </a:p>
        </p:txBody>
      </p:sp>
      <p:sp>
        <p:nvSpPr>
          <p:cNvPr id="3" name="Footer Placeholder 2">
            <a:extLst>
              <a:ext uri="{FF2B5EF4-FFF2-40B4-BE49-F238E27FC236}">
                <a16:creationId xmlns:a16="http://schemas.microsoft.com/office/drawing/2014/main" id="{DD7C6861-7E80-AD3C-ED1F-2BC0AD3FECE0}"/>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3">
            <a:extLst>
              <a:ext uri="{FF2B5EF4-FFF2-40B4-BE49-F238E27FC236}">
                <a16:creationId xmlns:a16="http://schemas.microsoft.com/office/drawing/2014/main" id="{C172FB36-8048-23D4-103C-C6050373F2B8}"/>
              </a:ext>
            </a:extLst>
          </p:cNvPr>
          <p:cNvSpPr>
            <a:spLocks noGrp="1"/>
          </p:cNvSpPr>
          <p:nvPr>
            <p:ph type="sldNum" sz="quarter" idx="12"/>
          </p:nvPr>
        </p:nvSpPr>
        <p:spPr/>
        <p:txBody>
          <a:bodyPr/>
          <a:lstStyle>
            <a:lvl1pPr>
              <a:defRPr/>
            </a:lvl1pPr>
          </a:lstStyle>
          <a:p>
            <a:fld id="{0F07ED24-F65A-4706-AC39-9CC181BE6B85}" type="slidenum">
              <a:rPr lang="en-US" altLang="en-US"/>
              <a:pPr/>
              <a:t>‹#›</a:t>
            </a:fld>
            <a:endParaRPr lang="en-US" altLang="en-US"/>
          </a:p>
        </p:txBody>
      </p:sp>
    </p:spTree>
    <p:extLst>
      <p:ext uri="{BB962C8B-B14F-4D97-AF65-F5344CB8AC3E}">
        <p14:creationId xmlns:p14="http://schemas.microsoft.com/office/powerpoint/2010/main" val="539607962"/>
      </p:ext>
    </p:extLst>
  </p:cSld>
  <p:clrMapOvr>
    <a:masterClrMapping/>
  </p:clrMapOvr>
  <p:transition spd="slow">
    <p:push dir="u"/>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137995" y="1101970"/>
            <a:ext cx="4511040" cy="877824"/>
          </a:xfrm>
        </p:spPr>
        <p:txBody>
          <a:bodyPr anchor="b"/>
          <a:lstStyle>
            <a:lvl1pPr algn="l">
              <a:buNone/>
              <a:defRPr sz="1800" b="1"/>
            </a:lvl1pPr>
          </a:lstStyle>
          <a:p>
            <a:r>
              <a:rPr lang="en-US"/>
              <a:t>Click to edit Master title style</a:t>
            </a:r>
          </a:p>
        </p:txBody>
      </p:sp>
      <p:sp>
        <p:nvSpPr>
          <p:cNvPr id="3" name="Text Placeholder 2"/>
          <p:cNvSpPr>
            <a:spLocks noGrp="1"/>
          </p:cNvSpPr>
          <p:nvPr>
            <p:ph type="body" idx="2"/>
          </p:nvPr>
        </p:nvSpPr>
        <p:spPr>
          <a:xfrm>
            <a:off x="7137995" y="2010727"/>
            <a:ext cx="451104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a:r>
              <a:rPr lang="en-US"/>
              <a:t>Click to edit Master text styles</a:t>
            </a:r>
          </a:p>
        </p:txBody>
      </p:sp>
      <p:sp>
        <p:nvSpPr>
          <p:cNvPr id="4" name="Content Placeholder 3"/>
          <p:cNvSpPr>
            <a:spLocks noGrp="1"/>
          </p:cNvSpPr>
          <p:nvPr>
            <p:ph sz="half" idx="1"/>
          </p:nvPr>
        </p:nvSpPr>
        <p:spPr>
          <a:xfrm>
            <a:off x="203200" y="776287"/>
            <a:ext cx="6803136" cy="5852160"/>
          </a:xfrm>
        </p:spPr>
        <p:txBody>
          <a:bodyPr/>
          <a:lstStyle>
            <a:lvl1pPr>
              <a:defRPr sz="3200"/>
            </a:lvl1pPr>
            <a:lvl2pPr>
              <a:defRPr sz="2800"/>
            </a:lvl2pPr>
            <a:lvl3pPr>
              <a:defRPr sz="24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0B8EA1A-AC58-7D2C-E890-A414E9DBFFD1}"/>
              </a:ext>
            </a:extLst>
          </p:cNvPr>
          <p:cNvSpPr>
            <a:spLocks noGrp="1"/>
          </p:cNvSpPr>
          <p:nvPr>
            <p:ph type="dt" sz="half" idx="10"/>
          </p:nvPr>
        </p:nvSpPr>
        <p:spPr/>
        <p:txBody>
          <a:bodyPr/>
          <a:lstStyle>
            <a:lvl1pPr>
              <a:defRPr/>
            </a:lvl1pPr>
          </a:lstStyle>
          <a:p>
            <a:pPr>
              <a:defRPr/>
            </a:pPr>
            <a:endParaRPr lang="en-US" altLang="en-US"/>
          </a:p>
        </p:txBody>
      </p:sp>
      <p:sp>
        <p:nvSpPr>
          <p:cNvPr id="6" name="Footer Placeholder 5">
            <a:extLst>
              <a:ext uri="{FF2B5EF4-FFF2-40B4-BE49-F238E27FC236}">
                <a16:creationId xmlns:a16="http://schemas.microsoft.com/office/drawing/2014/main" id="{C5E0DDB0-7523-C9D6-0163-CE65E7754F65}"/>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id="{19A4873E-D4BB-ECCF-D105-78048E9CB538}"/>
              </a:ext>
            </a:extLst>
          </p:cNvPr>
          <p:cNvSpPr>
            <a:spLocks noGrp="1"/>
          </p:cNvSpPr>
          <p:nvPr>
            <p:ph type="sldNum" sz="quarter" idx="12"/>
          </p:nvPr>
        </p:nvSpPr>
        <p:spPr/>
        <p:txBody>
          <a:bodyPr/>
          <a:lstStyle>
            <a:lvl1pPr>
              <a:defRPr/>
            </a:lvl1pPr>
          </a:lstStyle>
          <a:p>
            <a:fld id="{053C2FD9-C5B8-4FA5-A67C-0FDF7B269A76}" type="slidenum">
              <a:rPr lang="en-US" altLang="en-US"/>
              <a:pPr/>
              <a:t>‹#›</a:t>
            </a:fld>
            <a:endParaRPr lang="en-US" altLang="en-US"/>
          </a:p>
        </p:txBody>
      </p:sp>
    </p:spTree>
    <p:extLst>
      <p:ext uri="{BB962C8B-B14F-4D97-AF65-F5344CB8AC3E}">
        <p14:creationId xmlns:p14="http://schemas.microsoft.com/office/powerpoint/2010/main" val="3847982335"/>
      </p:ext>
    </p:extLst>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79EBC9F-19C4-A681-3F8B-12EA57539B7D}"/>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E87842E8-067C-0D5D-7CB6-C1B604E50D50}"/>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64D07857-BAD9-E7B1-E35C-4450B4395230}"/>
              </a:ext>
            </a:extLst>
          </p:cNvPr>
          <p:cNvSpPr>
            <a:spLocks noGrp="1"/>
          </p:cNvSpPr>
          <p:nvPr>
            <p:ph type="sldNum" sz="quarter" idx="12"/>
          </p:nvPr>
        </p:nvSpPr>
        <p:spPr/>
        <p:txBody>
          <a:bodyPr/>
          <a:lstStyle>
            <a:lvl1pPr>
              <a:defRPr/>
            </a:lvl1pPr>
          </a:lstStyle>
          <a:p>
            <a:fld id="{9A5F6D7F-8AFA-4C6C-9CDC-0F403D76A712}" type="slidenum">
              <a:rPr lang="en-US" altLang="en-US"/>
              <a:pPr/>
              <a:t>‹#›</a:t>
            </a:fld>
            <a:endParaRPr lang="en-US" altLang="en-US"/>
          </a:p>
        </p:txBody>
      </p:sp>
    </p:spTree>
    <p:extLst>
      <p:ext uri="{BB962C8B-B14F-4D97-AF65-F5344CB8AC3E}">
        <p14:creationId xmlns:p14="http://schemas.microsoft.com/office/powerpoint/2010/main" val="2152301304"/>
      </p:ext>
    </p:extLst>
  </p:cSld>
  <p:clrMapOvr>
    <a:masterClrMapping/>
  </p:clrMapOvr>
  <p:transition spd="slow">
    <p:push dir="u"/>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253913" y="1109161"/>
            <a:ext cx="782404" cy="4681637"/>
          </a:xfrm>
        </p:spPr>
        <p:txBody>
          <a:bodyPr vert="vert270" lIns="45720" tIns="0" rIns="45720" anchor="t"/>
          <a:lstStyle>
            <a:lvl1pPr algn="ctr">
              <a:buNone/>
              <a:defRPr sz="2000" b="1"/>
            </a:lvl1pPr>
          </a:lstStyle>
          <a:p>
            <a:r>
              <a:rPr lang="en-US"/>
              <a:t>Click to edit Master title style</a:t>
            </a:r>
          </a:p>
        </p:txBody>
      </p:sp>
      <p:sp>
        <p:nvSpPr>
          <p:cNvPr id="3" name="Picture Placeholder 2"/>
          <p:cNvSpPr>
            <a:spLocks noGrp="1"/>
          </p:cNvSpPr>
          <p:nvPr>
            <p:ph type="pic" idx="1"/>
          </p:nvPr>
        </p:nvSpPr>
        <p:spPr>
          <a:xfrm>
            <a:off x="538228" y="1143000"/>
            <a:ext cx="6096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normAutofit/>
          </a:bodyPr>
          <a:lstStyle>
            <a:lvl1pPr marL="0" indent="0">
              <a:buNone/>
              <a:defRPr sz="3200"/>
            </a:lvl1pPr>
          </a:lstStyle>
          <a:p>
            <a:pPr lvl="0"/>
            <a:r>
              <a:rPr lang="en-US" noProof="0"/>
              <a:t>Click icon to add picture</a:t>
            </a:r>
          </a:p>
        </p:txBody>
      </p:sp>
      <p:sp>
        <p:nvSpPr>
          <p:cNvPr id="4" name="Text Placeholder 3"/>
          <p:cNvSpPr>
            <a:spLocks noGrp="1"/>
          </p:cNvSpPr>
          <p:nvPr>
            <p:ph type="body" sz="half" idx="2"/>
          </p:nvPr>
        </p:nvSpPr>
        <p:spPr>
          <a:xfrm>
            <a:off x="8117924" y="3274309"/>
            <a:ext cx="3454400" cy="2516489"/>
          </a:xfrm>
        </p:spPr>
        <p:txBody>
          <a:bodyPr lIns="0" tIns="0" rIns="45720"/>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a:r>
              <a:rPr lang="en-US"/>
              <a:t>Click to edit Master text styles</a:t>
            </a:r>
          </a:p>
        </p:txBody>
      </p:sp>
      <p:sp>
        <p:nvSpPr>
          <p:cNvPr id="5" name="Date Placeholder 4">
            <a:extLst>
              <a:ext uri="{FF2B5EF4-FFF2-40B4-BE49-F238E27FC236}">
                <a16:creationId xmlns:a16="http://schemas.microsoft.com/office/drawing/2014/main" id="{69698E8A-1754-DE5B-8030-30C0FEA6061D}"/>
              </a:ext>
            </a:extLst>
          </p:cNvPr>
          <p:cNvSpPr>
            <a:spLocks noGrp="1"/>
          </p:cNvSpPr>
          <p:nvPr>
            <p:ph type="dt" sz="half" idx="10"/>
          </p:nvPr>
        </p:nvSpPr>
        <p:spPr/>
        <p:txBody>
          <a:bodyPr/>
          <a:lstStyle>
            <a:lvl1pPr>
              <a:defRPr/>
            </a:lvl1pPr>
          </a:lstStyle>
          <a:p>
            <a:pPr>
              <a:defRPr/>
            </a:pPr>
            <a:endParaRPr lang="en-US" altLang="en-US"/>
          </a:p>
        </p:txBody>
      </p:sp>
      <p:sp>
        <p:nvSpPr>
          <p:cNvPr id="6" name="Footer Placeholder 5">
            <a:extLst>
              <a:ext uri="{FF2B5EF4-FFF2-40B4-BE49-F238E27FC236}">
                <a16:creationId xmlns:a16="http://schemas.microsoft.com/office/drawing/2014/main" id="{FF153CE3-47BB-68E4-6941-C618E4486A5E}"/>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id="{6D66A0F0-3BAB-BBE2-109C-9CCE41DE78EC}"/>
              </a:ext>
            </a:extLst>
          </p:cNvPr>
          <p:cNvSpPr>
            <a:spLocks noGrp="1"/>
          </p:cNvSpPr>
          <p:nvPr>
            <p:ph type="sldNum" sz="quarter" idx="12"/>
          </p:nvPr>
        </p:nvSpPr>
        <p:spPr/>
        <p:txBody>
          <a:bodyPr/>
          <a:lstStyle>
            <a:lvl1pPr>
              <a:defRPr/>
            </a:lvl1pPr>
          </a:lstStyle>
          <a:p>
            <a:fld id="{CE821997-744E-4EDC-9123-82C0A0BB20F1}" type="slidenum">
              <a:rPr lang="en-US" altLang="en-US"/>
              <a:pPr/>
              <a:t>‹#›</a:t>
            </a:fld>
            <a:endParaRPr lang="en-US" altLang="en-US"/>
          </a:p>
        </p:txBody>
      </p:sp>
    </p:spTree>
    <p:extLst>
      <p:ext uri="{BB962C8B-B14F-4D97-AF65-F5344CB8AC3E}">
        <p14:creationId xmlns:p14="http://schemas.microsoft.com/office/powerpoint/2010/main" val="1945384781"/>
      </p:ext>
    </p:extLst>
  </p:cSld>
  <p:clrMapOvr>
    <a:masterClrMapping/>
  </p:clrMapOvr>
  <p:transition spd="slow">
    <p:push dir="u"/>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893DE48-70DD-C00C-E9C3-4607DF1E0228}"/>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941E9BE5-98C9-B8A9-16C7-846925B939A9}"/>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D1737214-A57B-B600-0625-2E7F95310CEF}"/>
              </a:ext>
            </a:extLst>
          </p:cNvPr>
          <p:cNvSpPr>
            <a:spLocks noGrp="1"/>
          </p:cNvSpPr>
          <p:nvPr>
            <p:ph type="sldNum" sz="quarter" idx="12"/>
          </p:nvPr>
        </p:nvSpPr>
        <p:spPr/>
        <p:txBody>
          <a:bodyPr/>
          <a:lstStyle>
            <a:lvl1pPr>
              <a:defRPr/>
            </a:lvl1pPr>
          </a:lstStyle>
          <a:p>
            <a:fld id="{468C02BA-93D5-4080-9473-59218375ED31}" type="slidenum">
              <a:rPr lang="en-US" altLang="en-US"/>
              <a:pPr/>
              <a:t>‹#›</a:t>
            </a:fld>
            <a:endParaRPr lang="en-US" altLang="en-US"/>
          </a:p>
        </p:txBody>
      </p:sp>
    </p:spTree>
    <p:extLst>
      <p:ext uri="{BB962C8B-B14F-4D97-AF65-F5344CB8AC3E}">
        <p14:creationId xmlns:p14="http://schemas.microsoft.com/office/powerpoint/2010/main" val="1260820728"/>
      </p:ext>
    </p:extLst>
  </p:cSld>
  <p:clrMapOvr>
    <a:masterClrMapping/>
  </p:clrMapOvr>
  <p:transition spd="slow">
    <p:push dir="u"/>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1143000"/>
            <a:ext cx="25400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1143000"/>
            <a:ext cx="83312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536306E-9536-F6C4-70DC-AD44800986F3}"/>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C27EC27C-C254-B859-9B3C-BBB538979E9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FF9A98E1-5B65-B56F-8D71-D15913E912D9}"/>
              </a:ext>
            </a:extLst>
          </p:cNvPr>
          <p:cNvSpPr>
            <a:spLocks noGrp="1"/>
          </p:cNvSpPr>
          <p:nvPr>
            <p:ph type="sldNum" sz="quarter" idx="12"/>
          </p:nvPr>
        </p:nvSpPr>
        <p:spPr/>
        <p:txBody>
          <a:bodyPr/>
          <a:lstStyle>
            <a:lvl1pPr>
              <a:defRPr/>
            </a:lvl1pPr>
          </a:lstStyle>
          <a:p>
            <a:fld id="{A758FFA7-8206-4997-BCF2-B947E0AF3B4B}" type="slidenum">
              <a:rPr lang="en-US" altLang="en-US"/>
              <a:pPr/>
              <a:t>‹#›</a:t>
            </a:fld>
            <a:endParaRPr lang="en-US" altLang="en-US"/>
          </a:p>
        </p:txBody>
      </p:sp>
    </p:spTree>
    <p:extLst>
      <p:ext uri="{BB962C8B-B14F-4D97-AF65-F5344CB8AC3E}">
        <p14:creationId xmlns:p14="http://schemas.microsoft.com/office/powerpoint/2010/main" val="2724015569"/>
      </p:ext>
    </p:extLst>
  </p:cSld>
  <p:clrMapOvr>
    <a:masterClrMapping/>
  </p:clrMapOvr>
  <p:transition spd="slow">
    <p:push dir="u"/>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295338951"/>
      </p:ext>
    </p:extLst>
  </p:cSld>
  <p:clrMapOvr>
    <a:masterClrMapping/>
  </p:clrMapOvr>
  <p:transition spd="slow">
    <p:push dir="u"/>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6B530A8-9A4B-22DF-45DE-D1698BADF899}"/>
              </a:ext>
            </a:extLst>
          </p:cNvPr>
          <p:cNvSpPr/>
          <p:nvPr/>
        </p:nvSpPr>
        <p:spPr>
          <a:xfrm flipV="1">
            <a:off x="7213600" y="3810000"/>
            <a:ext cx="4978400" cy="90488"/>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 name="Rectangle 2">
            <a:extLst>
              <a:ext uri="{FF2B5EF4-FFF2-40B4-BE49-F238E27FC236}">
                <a16:creationId xmlns:a16="http://schemas.microsoft.com/office/drawing/2014/main" id="{F81FECC6-7FBE-E44F-6455-5F88A3B2B992}"/>
              </a:ext>
            </a:extLst>
          </p:cNvPr>
          <p:cNvSpPr/>
          <p:nvPr/>
        </p:nvSpPr>
        <p:spPr>
          <a:xfrm flipV="1">
            <a:off x="7213600" y="3897314"/>
            <a:ext cx="4978400" cy="19208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 name="Rectangle 3">
            <a:extLst>
              <a:ext uri="{FF2B5EF4-FFF2-40B4-BE49-F238E27FC236}">
                <a16:creationId xmlns:a16="http://schemas.microsoft.com/office/drawing/2014/main" id="{AE4568B4-387F-3890-D5DA-061A9354AB4C}"/>
              </a:ext>
            </a:extLst>
          </p:cNvPr>
          <p:cNvSpPr/>
          <p:nvPr/>
        </p:nvSpPr>
        <p:spPr>
          <a:xfrm flipV="1">
            <a:off x="7213600" y="4114801"/>
            <a:ext cx="4978400" cy="9525"/>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 name="Rectangle 4">
            <a:extLst>
              <a:ext uri="{FF2B5EF4-FFF2-40B4-BE49-F238E27FC236}">
                <a16:creationId xmlns:a16="http://schemas.microsoft.com/office/drawing/2014/main" id="{A6CDAEE1-6492-897B-28E1-9BC30CA96717}"/>
              </a:ext>
            </a:extLst>
          </p:cNvPr>
          <p:cNvSpPr/>
          <p:nvPr/>
        </p:nvSpPr>
        <p:spPr>
          <a:xfrm flipV="1">
            <a:off x="7213601" y="4164013"/>
            <a:ext cx="2620433" cy="19050"/>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Rectangle 5">
            <a:extLst>
              <a:ext uri="{FF2B5EF4-FFF2-40B4-BE49-F238E27FC236}">
                <a16:creationId xmlns:a16="http://schemas.microsoft.com/office/drawing/2014/main" id="{0B7DB30E-D2F5-44D9-3BEA-1560AC74E907}"/>
              </a:ext>
            </a:extLst>
          </p:cNvPr>
          <p:cNvSpPr/>
          <p:nvPr/>
        </p:nvSpPr>
        <p:spPr>
          <a:xfrm flipV="1">
            <a:off x="7213601" y="4198939"/>
            <a:ext cx="2620433" cy="9525"/>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useBgFill="1">
        <p:nvSpPr>
          <p:cNvPr id="7" name="Rounded Rectangle 25">
            <a:extLst>
              <a:ext uri="{FF2B5EF4-FFF2-40B4-BE49-F238E27FC236}">
                <a16:creationId xmlns:a16="http://schemas.microsoft.com/office/drawing/2014/main" id="{A16926DB-D311-B872-21EF-C966F6703590}"/>
              </a:ext>
            </a:extLst>
          </p:cNvPr>
          <p:cNvSpPr/>
          <p:nvPr/>
        </p:nvSpPr>
        <p:spPr bwMode="white">
          <a:xfrm>
            <a:off x="7213601" y="3962400"/>
            <a:ext cx="4085167" cy="26988"/>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useBgFill="1">
        <p:nvSpPr>
          <p:cNvPr id="10" name="Rounded Rectangle 26">
            <a:extLst>
              <a:ext uri="{FF2B5EF4-FFF2-40B4-BE49-F238E27FC236}">
                <a16:creationId xmlns:a16="http://schemas.microsoft.com/office/drawing/2014/main" id="{BBEB285E-7CF7-8DF1-65BD-8044A0113E9D}"/>
              </a:ext>
            </a:extLst>
          </p:cNvPr>
          <p:cNvSpPr/>
          <p:nvPr/>
        </p:nvSpPr>
        <p:spPr bwMode="white">
          <a:xfrm>
            <a:off x="9836151" y="4060826"/>
            <a:ext cx="2133600" cy="36513"/>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1" name="Rectangle 10">
            <a:extLst>
              <a:ext uri="{FF2B5EF4-FFF2-40B4-BE49-F238E27FC236}">
                <a16:creationId xmlns:a16="http://schemas.microsoft.com/office/drawing/2014/main" id="{139D8FBD-915D-10E3-332E-8A058A0E251F}"/>
              </a:ext>
            </a:extLst>
          </p:cNvPr>
          <p:cNvSpPr/>
          <p:nvPr/>
        </p:nvSpPr>
        <p:spPr>
          <a:xfrm>
            <a:off x="0" y="3649664"/>
            <a:ext cx="12192000" cy="24447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2" name="Rectangle 11">
            <a:extLst>
              <a:ext uri="{FF2B5EF4-FFF2-40B4-BE49-F238E27FC236}">
                <a16:creationId xmlns:a16="http://schemas.microsoft.com/office/drawing/2014/main" id="{D0503331-EB2F-51E4-295D-136565EFABD0}"/>
              </a:ext>
            </a:extLst>
          </p:cNvPr>
          <p:cNvSpPr/>
          <p:nvPr/>
        </p:nvSpPr>
        <p:spPr>
          <a:xfrm>
            <a:off x="0" y="3675064"/>
            <a:ext cx="12192000" cy="1412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3" name="Rectangle 12">
            <a:extLst>
              <a:ext uri="{FF2B5EF4-FFF2-40B4-BE49-F238E27FC236}">
                <a16:creationId xmlns:a16="http://schemas.microsoft.com/office/drawing/2014/main" id="{650FB2EB-8656-4965-D7B8-C42D6FD7B1E0}"/>
              </a:ext>
            </a:extLst>
          </p:cNvPr>
          <p:cNvSpPr/>
          <p:nvPr/>
        </p:nvSpPr>
        <p:spPr>
          <a:xfrm flipV="1">
            <a:off x="8551333" y="3643313"/>
            <a:ext cx="3640667" cy="247650"/>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4" name="Rectangle 13">
            <a:extLst>
              <a:ext uri="{FF2B5EF4-FFF2-40B4-BE49-F238E27FC236}">
                <a16:creationId xmlns:a16="http://schemas.microsoft.com/office/drawing/2014/main" id="{ACEC6AC8-39FB-8588-8643-D0D5C235532E}"/>
              </a:ext>
            </a:extLst>
          </p:cNvPr>
          <p:cNvSpPr/>
          <p:nvPr/>
        </p:nvSpPr>
        <p:spPr>
          <a:xfrm>
            <a:off x="0" y="0"/>
            <a:ext cx="12192000" cy="370205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8" name="Title 7"/>
          <p:cNvSpPr>
            <a:spLocks noGrp="1"/>
          </p:cNvSpPr>
          <p:nvPr>
            <p:ph type="ctrTitle"/>
          </p:nvPr>
        </p:nvSpPr>
        <p:spPr>
          <a:xfrm>
            <a:off x="609600" y="2401888"/>
            <a:ext cx="11277600" cy="1470025"/>
          </a:xfrm>
        </p:spPr>
        <p:txBody>
          <a:bodyPr anchor="b"/>
          <a:lstStyle>
            <a:lvl1pPr>
              <a:defRPr sz="4400">
                <a:solidFill>
                  <a:schemeClr val="bg1"/>
                </a:solidFill>
              </a:defRPr>
            </a:lvl1pPr>
          </a:lstStyle>
          <a:p>
            <a:r>
              <a:rPr lang="en-US"/>
              <a:t>Click to edit Master title style</a:t>
            </a:r>
          </a:p>
        </p:txBody>
      </p:sp>
      <p:sp>
        <p:nvSpPr>
          <p:cNvPr id="9" name="Subtitle 8"/>
          <p:cNvSpPr>
            <a:spLocks noGrp="1"/>
          </p:cNvSpPr>
          <p:nvPr>
            <p:ph type="subTitle" idx="1"/>
          </p:nvPr>
        </p:nvSpPr>
        <p:spPr>
          <a:xfrm>
            <a:off x="609600" y="3899938"/>
            <a:ext cx="6604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p>
        </p:txBody>
      </p:sp>
      <p:sp>
        <p:nvSpPr>
          <p:cNvPr id="15" name="Date Placeholder 27">
            <a:extLst>
              <a:ext uri="{FF2B5EF4-FFF2-40B4-BE49-F238E27FC236}">
                <a16:creationId xmlns:a16="http://schemas.microsoft.com/office/drawing/2014/main" id="{AAE437AF-56E4-2A81-AB7B-33C700D44239}"/>
              </a:ext>
            </a:extLst>
          </p:cNvPr>
          <p:cNvSpPr>
            <a:spLocks noGrp="1"/>
          </p:cNvSpPr>
          <p:nvPr>
            <p:ph type="dt" sz="half" idx="10"/>
          </p:nvPr>
        </p:nvSpPr>
        <p:spPr>
          <a:xfrm>
            <a:off x="8940800" y="4206875"/>
            <a:ext cx="1280584" cy="457200"/>
          </a:xfrm>
        </p:spPr>
        <p:txBody>
          <a:bodyPr/>
          <a:lstStyle>
            <a:lvl1pPr>
              <a:defRPr/>
            </a:lvl1pPr>
          </a:lstStyle>
          <a:p>
            <a:pPr>
              <a:defRPr/>
            </a:pPr>
            <a:endParaRPr lang="en-US" altLang="en-US"/>
          </a:p>
        </p:txBody>
      </p:sp>
      <p:sp>
        <p:nvSpPr>
          <p:cNvPr id="16" name="Footer Placeholder 16">
            <a:extLst>
              <a:ext uri="{FF2B5EF4-FFF2-40B4-BE49-F238E27FC236}">
                <a16:creationId xmlns:a16="http://schemas.microsoft.com/office/drawing/2014/main" id="{3D09ADFA-B821-B6F3-A1DA-8090D14291C9}"/>
              </a:ext>
            </a:extLst>
          </p:cNvPr>
          <p:cNvSpPr>
            <a:spLocks noGrp="1"/>
          </p:cNvSpPr>
          <p:nvPr>
            <p:ph type="ftr" sz="quarter" idx="11"/>
          </p:nvPr>
        </p:nvSpPr>
        <p:spPr>
          <a:xfrm>
            <a:off x="7213600" y="4205288"/>
            <a:ext cx="1727200" cy="457200"/>
          </a:xfrm>
        </p:spPr>
        <p:txBody>
          <a:bodyPr/>
          <a:lstStyle>
            <a:lvl1pPr>
              <a:defRPr/>
            </a:lvl1pPr>
          </a:lstStyle>
          <a:p>
            <a:pPr>
              <a:defRPr/>
            </a:pPr>
            <a:endParaRPr lang="en-US"/>
          </a:p>
        </p:txBody>
      </p:sp>
      <p:sp>
        <p:nvSpPr>
          <p:cNvPr id="17" name="Slide Number Placeholder 28">
            <a:extLst>
              <a:ext uri="{FF2B5EF4-FFF2-40B4-BE49-F238E27FC236}">
                <a16:creationId xmlns:a16="http://schemas.microsoft.com/office/drawing/2014/main" id="{DCF975C7-2908-E74B-94F1-7632BE0444ED}"/>
              </a:ext>
            </a:extLst>
          </p:cNvPr>
          <p:cNvSpPr>
            <a:spLocks noGrp="1"/>
          </p:cNvSpPr>
          <p:nvPr>
            <p:ph type="sldNum" sz="quarter" idx="12"/>
          </p:nvPr>
        </p:nvSpPr>
        <p:spPr>
          <a:xfrm>
            <a:off x="11093451" y="1589"/>
            <a:ext cx="996949" cy="365125"/>
          </a:xfrm>
        </p:spPr>
        <p:txBody>
          <a:bodyPr/>
          <a:lstStyle>
            <a:lvl1pPr>
              <a:defRPr>
                <a:solidFill>
                  <a:schemeClr val="bg1"/>
                </a:solidFill>
              </a:defRPr>
            </a:lvl1pPr>
          </a:lstStyle>
          <a:p>
            <a:fld id="{DB1DA6E0-B523-4BCE-800D-703BB4C81CCF}" type="slidenum">
              <a:rPr lang="en-US" altLang="en-US"/>
              <a:pPr/>
              <a:t>‹#›</a:t>
            </a:fld>
            <a:endParaRPr lang="en-US" altLang="en-US"/>
          </a:p>
        </p:txBody>
      </p:sp>
    </p:spTree>
    <p:extLst>
      <p:ext uri="{BB962C8B-B14F-4D97-AF65-F5344CB8AC3E}">
        <p14:creationId xmlns:p14="http://schemas.microsoft.com/office/powerpoint/2010/main" val="4076715151"/>
      </p:ext>
    </p:extLst>
  </p:cSld>
  <p:clrMapOvr>
    <a:masterClrMapping/>
  </p:clrMapOvr>
  <p:transition spd="slow">
    <p:push dir="u"/>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A93102-E58F-0B61-4CBD-B354C92B666F}"/>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0361FAAA-4B26-9DDD-5742-64654A8E37B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E3E3E169-E4BA-6B53-64D0-DE3F7A907BDA}"/>
              </a:ext>
            </a:extLst>
          </p:cNvPr>
          <p:cNvSpPr>
            <a:spLocks noGrp="1"/>
          </p:cNvSpPr>
          <p:nvPr>
            <p:ph type="sldNum" sz="quarter" idx="12"/>
          </p:nvPr>
        </p:nvSpPr>
        <p:spPr/>
        <p:txBody>
          <a:bodyPr/>
          <a:lstStyle>
            <a:lvl1pPr>
              <a:defRPr/>
            </a:lvl1pPr>
          </a:lstStyle>
          <a:p>
            <a:fld id="{D1B5C419-12E7-4CB1-BF8C-991F296046D6}" type="slidenum">
              <a:rPr lang="en-US" altLang="en-US"/>
              <a:pPr/>
              <a:t>‹#›</a:t>
            </a:fld>
            <a:endParaRPr lang="en-US" altLang="en-US"/>
          </a:p>
        </p:txBody>
      </p:sp>
    </p:spTree>
    <p:extLst>
      <p:ext uri="{BB962C8B-B14F-4D97-AF65-F5344CB8AC3E}">
        <p14:creationId xmlns:p14="http://schemas.microsoft.com/office/powerpoint/2010/main" val="3512076055"/>
      </p:ext>
    </p:extLst>
  </p:cSld>
  <p:clrMapOvr>
    <a:masterClrMapping/>
  </p:clrMapOvr>
  <p:transition spd="slow">
    <p:push dir="u"/>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1981201"/>
            <a:ext cx="103632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lang="en-US"/>
              <a:t>Click to edit Master title style</a:t>
            </a:r>
          </a:p>
        </p:txBody>
      </p:sp>
      <p:sp>
        <p:nvSpPr>
          <p:cNvPr id="3" name="Text Placeholder 2"/>
          <p:cNvSpPr>
            <a:spLocks noGrp="1"/>
          </p:cNvSpPr>
          <p:nvPr>
            <p:ph type="body" idx="1"/>
          </p:nvPr>
        </p:nvSpPr>
        <p:spPr>
          <a:xfrm>
            <a:off x="963084" y="3367088"/>
            <a:ext cx="10363200" cy="1509712"/>
          </a:xfrm>
        </p:spPr>
        <p:txBody>
          <a:bodyPr/>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a:t>Click to edit Master text styles</a:t>
            </a:r>
          </a:p>
        </p:txBody>
      </p:sp>
      <p:sp>
        <p:nvSpPr>
          <p:cNvPr id="4" name="Date Placeholder 3">
            <a:extLst>
              <a:ext uri="{FF2B5EF4-FFF2-40B4-BE49-F238E27FC236}">
                <a16:creationId xmlns:a16="http://schemas.microsoft.com/office/drawing/2014/main" id="{923DDED5-1474-CB5C-65D4-AE4362F72965}"/>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5BD1DA48-2AC5-34F9-4CA2-D62ECFD2E478}"/>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67B27426-2061-82FD-F509-C117E2B5A294}"/>
              </a:ext>
            </a:extLst>
          </p:cNvPr>
          <p:cNvSpPr>
            <a:spLocks noGrp="1"/>
          </p:cNvSpPr>
          <p:nvPr>
            <p:ph type="sldNum" sz="quarter" idx="12"/>
          </p:nvPr>
        </p:nvSpPr>
        <p:spPr/>
        <p:txBody>
          <a:bodyPr/>
          <a:lstStyle>
            <a:lvl1pPr>
              <a:defRPr/>
            </a:lvl1pPr>
          </a:lstStyle>
          <a:p>
            <a:fld id="{8B1C114D-C307-4223-94BB-5B15D99985DB}" type="slidenum">
              <a:rPr lang="en-US" altLang="en-US"/>
              <a:pPr/>
              <a:t>‹#›</a:t>
            </a:fld>
            <a:endParaRPr lang="en-US" altLang="en-US"/>
          </a:p>
        </p:txBody>
      </p:sp>
    </p:spTree>
    <p:extLst>
      <p:ext uri="{BB962C8B-B14F-4D97-AF65-F5344CB8AC3E}">
        <p14:creationId xmlns:p14="http://schemas.microsoft.com/office/powerpoint/2010/main" val="3886576124"/>
      </p:ext>
    </p:extLst>
  </p:cSld>
  <p:clrMapOvr>
    <a:masterClrMapping/>
  </p:clrMapOvr>
  <p:transition spd="slow">
    <p:push dir="u"/>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2249425"/>
            <a:ext cx="5384800" cy="4525963"/>
          </a:xfrm>
        </p:spPr>
        <p:txBody>
          <a:bodyPr/>
          <a:lstStyle>
            <a:lvl1pPr>
              <a:defRPr sz="2000"/>
            </a:lvl1pPr>
            <a:lvl2pPr>
              <a:defRPr sz="19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2249425"/>
            <a:ext cx="5384800" cy="4525963"/>
          </a:xfrm>
        </p:spPr>
        <p:txBody>
          <a:bodyPr/>
          <a:lstStyle>
            <a:lvl1pPr>
              <a:defRPr sz="2000"/>
            </a:lvl1pPr>
            <a:lvl2pPr>
              <a:defRPr sz="19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49FF72E-E6AB-2DC7-A9A9-A7068631157E}"/>
              </a:ext>
            </a:extLst>
          </p:cNvPr>
          <p:cNvSpPr>
            <a:spLocks noGrp="1"/>
          </p:cNvSpPr>
          <p:nvPr>
            <p:ph type="dt" sz="half" idx="10"/>
          </p:nvPr>
        </p:nvSpPr>
        <p:spPr/>
        <p:txBody>
          <a:bodyPr/>
          <a:lstStyle>
            <a:lvl1pPr>
              <a:defRPr/>
            </a:lvl1pPr>
          </a:lstStyle>
          <a:p>
            <a:pPr>
              <a:defRPr/>
            </a:pPr>
            <a:endParaRPr lang="en-US" altLang="en-US"/>
          </a:p>
        </p:txBody>
      </p:sp>
      <p:sp>
        <p:nvSpPr>
          <p:cNvPr id="6" name="Footer Placeholder 5">
            <a:extLst>
              <a:ext uri="{FF2B5EF4-FFF2-40B4-BE49-F238E27FC236}">
                <a16:creationId xmlns:a16="http://schemas.microsoft.com/office/drawing/2014/main" id="{699D0CA7-9CAC-FE15-927A-C0FC2AD20A9D}"/>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id="{4AF9F392-3F5D-9178-F182-650AA8A8C52D}"/>
              </a:ext>
            </a:extLst>
          </p:cNvPr>
          <p:cNvSpPr>
            <a:spLocks noGrp="1"/>
          </p:cNvSpPr>
          <p:nvPr>
            <p:ph type="sldNum" sz="quarter" idx="12"/>
          </p:nvPr>
        </p:nvSpPr>
        <p:spPr/>
        <p:txBody>
          <a:bodyPr/>
          <a:lstStyle>
            <a:lvl1pPr>
              <a:defRPr/>
            </a:lvl1pPr>
          </a:lstStyle>
          <a:p>
            <a:fld id="{801CD908-4365-4016-83B4-A3767DC6F21E}" type="slidenum">
              <a:rPr lang="en-US" altLang="en-US"/>
              <a:pPr/>
              <a:t>‹#›</a:t>
            </a:fld>
            <a:endParaRPr lang="en-US" altLang="en-US"/>
          </a:p>
        </p:txBody>
      </p:sp>
    </p:spTree>
    <p:extLst>
      <p:ext uri="{BB962C8B-B14F-4D97-AF65-F5344CB8AC3E}">
        <p14:creationId xmlns:p14="http://schemas.microsoft.com/office/powerpoint/2010/main" val="374455638"/>
      </p:ext>
    </p:extLst>
  </p:cSld>
  <p:clrMapOvr>
    <a:masterClrMapping/>
  </p:clrMapOvr>
  <p:transition spd="slow">
    <p:push dir="u"/>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1143000"/>
            <a:ext cx="11176000" cy="1069848"/>
          </a:xfrm>
        </p:spPr>
        <p:txBody>
          <a:bodyPr/>
          <a:lstStyle>
            <a:lvl1pPr>
              <a:defRPr sz="4000" b="0" i="0" cap="none" baseline="0"/>
            </a:lvl1pPr>
          </a:lstStyle>
          <a:p>
            <a:r>
              <a:rPr lang="en-US"/>
              <a:t>Click to edit Master title style</a:t>
            </a:r>
          </a:p>
        </p:txBody>
      </p:sp>
      <p:sp>
        <p:nvSpPr>
          <p:cNvPr id="3" name="Text Placeholder 2"/>
          <p:cNvSpPr>
            <a:spLocks noGrp="1"/>
          </p:cNvSpPr>
          <p:nvPr>
            <p:ph type="body" idx="1"/>
          </p:nvPr>
        </p:nvSpPr>
        <p:spPr>
          <a:xfrm>
            <a:off x="508000" y="2244970"/>
            <a:ext cx="5388864"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4" name="Text Placeholder 3"/>
          <p:cNvSpPr>
            <a:spLocks noGrp="1"/>
          </p:cNvSpPr>
          <p:nvPr>
            <p:ph type="body" sz="half" idx="3"/>
          </p:nvPr>
        </p:nvSpPr>
        <p:spPr>
          <a:xfrm>
            <a:off x="6294968" y="2244970"/>
            <a:ext cx="5389033"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5" name="Content Placeholder 4"/>
          <p:cNvSpPr>
            <a:spLocks noGrp="1"/>
          </p:cNvSpPr>
          <p:nvPr>
            <p:ph sz="quarter" idx="2"/>
          </p:nvPr>
        </p:nvSpPr>
        <p:spPr>
          <a:xfrm>
            <a:off x="508000" y="2708519"/>
            <a:ext cx="5388864" cy="3886200"/>
          </a:xfrm>
        </p:spPr>
        <p:txBody>
          <a:bodyPr/>
          <a:lstStyle>
            <a:lvl1pPr>
              <a:defRPr sz="20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6291073" y="2708519"/>
            <a:ext cx="5389033" cy="3886200"/>
          </a:xfrm>
        </p:spPr>
        <p:txBody>
          <a:bodyPr/>
          <a:lstStyle>
            <a:lvl1pPr>
              <a:defRPr sz="20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25">
            <a:extLst>
              <a:ext uri="{FF2B5EF4-FFF2-40B4-BE49-F238E27FC236}">
                <a16:creationId xmlns:a16="http://schemas.microsoft.com/office/drawing/2014/main" id="{2213A532-6EB6-42DD-FFA3-477304C765CE}"/>
              </a:ext>
            </a:extLst>
          </p:cNvPr>
          <p:cNvSpPr>
            <a:spLocks noGrp="1"/>
          </p:cNvSpPr>
          <p:nvPr>
            <p:ph type="dt" sz="half" idx="10"/>
          </p:nvPr>
        </p:nvSpPr>
        <p:spPr/>
        <p:txBody>
          <a:bodyPr/>
          <a:lstStyle>
            <a:lvl1pPr>
              <a:defRPr/>
            </a:lvl1pPr>
          </a:lstStyle>
          <a:p>
            <a:pPr>
              <a:defRPr/>
            </a:pPr>
            <a:endParaRPr lang="en-US" altLang="en-US"/>
          </a:p>
        </p:txBody>
      </p:sp>
      <p:sp>
        <p:nvSpPr>
          <p:cNvPr id="8" name="Slide Number Placeholder 26">
            <a:extLst>
              <a:ext uri="{FF2B5EF4-FFF2-40B4-BE49-F238E27FC236}">
                <a16:creationId xmlns:a16="http://schemas.microsoft.com/office/drawing/2014/main" id="{9C8A0ECD-47FE-9162-B2E1-145D6A9176B4}"/>
              </a:ext>
            </a:extLst>
          </p:cNvPr>
          <p:cNvSpPr>
            <a:spLocks noGrp="1"/>
          </p:cNvSpPr>
          <p:nvPr>
            <p:ph type="sldNum" sz="quarter" idx="11"/>
          </p:nvPr>
        </p:nvSpPr>
        <p:spPr/>
        <p:txBody>
          <a:bodyPr/>
          <a:lstStyle>
            <a:lvl1pPr>
              <a:defRPr/>
            </a:lvl1pPr>
          </a:lstStyle>
          <a:p>
            <a:fld id="{0CBC16FB-615A-417B-9059-C86233321ACF}" type="slidenum">
              <a:rPr lang="en-US" altLang="en-US"/>
              <a:pPr/>
              <a:t>‹#›</a:t>
            </a:fld>
            <a:endParaRPr lang="en-US" altLang="en-US"/>
          </a:p>
        </p:txBody>
      </p:sp>
      <p:sp>
        <p:nvSpPr>
          <p:cNvPr id="9" name="Footer Placeholder 27">
            <a:extLst>
              <a:ext uri="{FF2B5EF4-FFF2-40B4-BE49-F238E27FC236}">
                <a16:creationId xmlns:a16="http://schemas.microsoft.com/office/drawing/2014/main" id="{3778ADF9-B917-10CB-B4A6-B3AA4D45A871}"/>
              </a:ext>
            </a:extLst>
          </p:cNvPr>
          <p:cNvSpPr>
            <a:spLocks noGrp="1"/>
          </p:cNvSpPr>
          <p:nvPr>
            <p:ph type="ftr" sz="quarter" idx="12"/>
          </p:nvPr>
        </p:nvSpPr>
        <p:spPr/>
        <p:txBody>
          <a:bodyPr/>
          <a:lstStyle>
            <a:lvl1pPr>
              <a:defRPr/>
            </a:lvl1pPr>
          </a:lstStyle>
          <a:p>
            <a:pPr>
              <a:defRPr/>
            </a:pPr>
            <a:endParaRPr lang="en-US"/>
          </a:p>
        </p:txBody>
      </p:sp>
    </p:spTree>
    <p:extLst>
      <p:ext uri="{BB962C8B-B14F-4D97-AF65-F5344CB8AC3E}">
        <p14:creationId xmlns:p14="http://schemas.microsoft.com/office/powerpoint/2010/main" val="593952137"/>
      </p:ext>
    </p:extLst>
  </p:cSld>
  <p:clrMapOvr>
    <a:masterClrMapping/>
  </p:clrMapOvr>
  <p:transition spd="slow">
    <p:push dir="u"/>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1143000"/>
            <a:ext cx="10972800" cy="1069848"/>
          </a:xfrm>
        </p:spPr>
        <p:txBody>
          <a:bodyPr/>
          <a:lstStyle>
            <a:lvl1pPr>
              <a:defRPr sz="4000">
                <a:solidFill>
                  <a:schemeClr val="tx2"/>
                </a:solidFill>
              </a:defRPr>
            </a:lvl1pPr>
          </a:lstStyle>
          <a:p>
            <a:r>
              <a:rPr lang="en-US"/>
              <a:t>Click to edit Master title style</a:t>
            </a:r>
          </a:p>
        </p:txBody>
      </p:sp>
      <p:sp>
        <p:nvSpPr>
          <p:cNvPr id="3" name="Date Placeholder 2">
            <a:extLst>
              <a:ext uri="{FF2B5EF4-FFF2-40B4-BE49-F238E27FC236}">
                <a16:creationId xmlns:a16="http://schemas.microsoft.com/office/drawing/2014/main" id="{6BC49BF1-0459-826B-1008-5A434A456259}"/>
              </a:ext>
            </a:extLst>
          </p:cNvPr>
          <p:cNvSpPr>
            <a:spLocks noGrp="1"/>
          </p:cNvSpPr>
          <p:nvPr>
            <p:ph type="dt" sz="half" idx="10"/>
          </p:nvPr>
        </p:nvSpPr>
        <p:spPr>
          <a:xfrm>
            <a:off x="8777818" y="612775"/>
            <a:ext cx="1276349" cy="457200"/>
          </a:xfrm>
        </p:spPr>
        <p:txBody>
          <a:bodyPr/>
          <a:lstStyle>
            <a:lvl1pPr>
              <a:defRPr/>
            </a:lvl1pPr>
          </a:lstStyle>
          <a:p>
            <a:pPr>
              <a:defRPr/>
            </a:pPr>
            <a:endParaRPr lang="en-US" altLang="en-US"/>
          </a:p>
        </p:txBody>
      </p:sp>
      <p:sp>
        <p:nvSpPr>
          <p:cNvPr id="4" name="Footer Placeholder 3">
            <a:extLst>
              <a:ext uri="{FF2B5EF4-FFF2-40B4-BE49-F238E27FC236}">
                <a16:creationId xmlns:a16="http://schemas.microsoft.com/office/drawing/2014/main" id="{68708CFA-DB31-A475-EC5D-3AAE61A9CA6E}"/>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4">
            <a:extLst>
              <a:ext uri="{FF2B5EF4-FFF2-40B4-BE49-F238E27FC236}">
                <a16:creationId xmlns:a16="http://schemas.microsoft.com/office/drawing/2014/main" id="{6BF7F169-34E4-8595-4C11-690D8F64B39A}"/>
              </a:ext>
            </a:extLst>
          </p:cNvPr>
          <p:cNvSpPr>
            <a:spLocks noGrp="1"/>
          </p:cNvSpPr>
          <p:nvPr>
            <p:ph type="sldNum" sz="quarter" idx="12"/>
          </p:nvPr>
        </p:nvSpPr>
        <p:spPr/>
        <p:txBody>
          <a:bodyPr/>
          <a:lstStyle>
            <a:lvl1pPr>
              <a:defRPr/>
            </a:lvl1pPr>
          </a:lstStyle>
          <a:p>
            <a:fld id="{32777A36-C4F1-4B25-A158-93F2DF0B4E07}" type="slidenum">
              <a:rPr lang="en-US" altLang="en-US"/>
              <a:pPr/>
              <a:t>‹#›</a:t>
            </a:fld>
            <a:endParaRPr lang="en-US" altLang="en-US"/>
          </a:p>
        </p:txBody>
      </p:sp>
    </p:spTree>
    <p:extLst>
      <p:ext uri="{BB962C8B-B14F-4D97-AF65-F5344CB8AC3E}">
        <p14:creationId xmlns:p14="http://schemas.microsoft.com/office/powerpoint/2010/main" val="959499237"/>
      </p:ext>
    </p:extLst>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1981201"/>
            <a:ext cx="103632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lang="en-US"/>
              <a:t>Click to edit Master title style</a:t>
            </a:r>
          </a:p>
        </p:txBody>
      </p:sp>
      <p:sp>
        <p:nvSpPr>
          <p:cNvPr id="3" name="Text Placeholder 2"/>
          <p:cNvSpPr>
            <a:spLocks noGrp="1"/>
          </p:cNvSpPr>
          <p:nvPr>
            <p:ph type="body" idx="1"/>
          </p:nvPr>
        </p:nvSpPr>
        <p:spPr>
          <a:xfrm>
            <a:off x="963084" y="3367088"/>
            <a:ext cx="10363200" cy="1509712"/>
          </a:xfrm>
        </p:spPr>
        <p:txBody>
          <a:bodyPr/>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a:t>Click to edit Master text styles</a:t>
            </a:r>
          </a:p>
        </p:txBody>
      </p:sp>
      <p:sp>
        <p:nvSpPr>
          <p:cNvPr id="4" name="Date Placeholder 3">
            <a:extLst>
              <a:ext uri="{FF2B5EF4-FFF2-40B4-BE49-F238E27FC236}">
                <a16:creationId xmlns:a16="http://schemas.microsoft.com/office/drawing/2014/main" id="{1A3EBA33-CC0F-8501-D2F4-3F7BF8A2C407}"/>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111E6C67-FD70-D36A-83A3-2738FCF16A9B}"/>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9DE5175A-F01B-817E-BDAB-966D379B01AE}"/>
              </a:ext>
            </a:extLst>
          </p:cNvPr>
          <p:cNvSpPr>
            <a:spLocks noGrp="1"/>
          </p:cNvSpPr>
          <p:nvPr>
            <p:ph type="sldNum" sz="quarter" idx="12"/>
          </p:nvPr>
        </p:nvSpPr>
        <p:spPr/>
        <p:txBody>
          <a:bodyPr/>
          <a:lstStyle>
            <a:lvl1pPr>
              <a:defRPr/>
            </a:lvl1pPr>
          </a:lstStyle>
          <a:p>
            <a:fld id="{0326F6E6-D1AC-48CF-9F09-B48D2BB15BC3}" type="slidenum">
              <a:rPr lang="en-US" altLang="en-US"/>
              <a:pPr/>
              <a:t>‹#›</a:t>
            </a:fld>
            <a:endParaRPr lang="en-US" altLang="en-US"/>
          </a:p>
        </p:txBody>
      </p:sp>
    </p:spTree>
    <p:extLst>
      <p:ext uri="{BB962C8B-B14F-4D97-AF65-F5344CB8AC3E}">
        <p14:creationId xmlns:p14="http://schemas.microsoft.com/office/powerpoint/2010/main" val="2987136359"/>
      </p:ext>
    </p:extLst>
  </p:cSld>
  <p:clrMapOvr>
    <a:masterClrMapping/>
  </p:clrMapOvr>
  <p:transition spd="slow">
    <p:push dir="u"/>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8BDE628-5885-0594-3652-EE01F76204D4}"/>
              </a:ext>
            </a:extLst>
          </p:cNvPr>
          <p:cNvSpPr>
            <a:spLocks noGrp="1"/>
          </p:cNvSpPr>
          <p:nvPr>
            <p:ph type="dt" sz="half" idx="10"/>
          </p:nvPr>
        </p:nvSpPr>
        <p:spPr/>
        <p:txBody>
          <a:bodyPr/>
          <a:lstStyle>
            <a:lvl1pPr>
              <a:defRPr/>
            </a:lvl1pPr>
          </a:lstStyle>
          <a:p>
            <a:pPr>
              <a:defRPr/>
            </a:pPr>
            <a:endParaRPr lang="en-US" altLang="en-US"/>
          </a:p>
        </p:txBody>
      </p:sp>
      <p:sp>
        <p:nvSpPr>
          <p:cNvPr id="3" name="Footer Placeholder 2">
            <a:extLst>
              <a:ext uri="{FF2B5EF4-FFF2-40B4-BE49-F238E27FC236}">
                <a16:creationId xmlns:a16="http://schemas.microsoft.com/office/drawing/2014/main" id="{56BEA3D9-99DE-6ECE-5E74-B2C91EDC3D5F}"/>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3">
            <a:extLst>
              <a:ext uri="{FF2B5EF4-FFF2-40B4-BE49-F238E27FC236}">
                <a16:creationId xmlns:a16="http://schemas.microsoft.com/office/drawing/2014/main" id="{2ED66C56-F26C-2723-9623-60F192623857}"/>
              </a:ext>
            </a:extLst>
          </p:cNvPr>
          <p:cNvSpPr>
            <a:spLocks noGrp="1"/>
          </p:cNvSpPr>
          <p:nvPr>
            <p:ph type="sldNum" sz="quarter" idx="12"/>
          </p:nvPr>
        </p:nvSpPr>
        <p:spPr/>
        <p:txBody>
          <a:bodyPr/>
          <a:lstStyle>
            <a:lvl1pPr>
              <a:defRPr/>
            </a:lvl1pPr>
          </a:lstStyle>
          <a:p>
            <a:fld id="{D165AF74-8CAA-404C-A4D6-ED9335D50F87}" type="slidenum">
              <a:rPr lang="en-US" altLang="en-US"/>
              <a:pPr/>
              <a:t>‹#›</a:t>
            </a:fld>
            <a:endParaRPr lang="en-US" altLang="en-US"/>
          </a:p>
        </p:txBody>
      </p:sp>
    </p:spTree>
    <p:extLst>
      <p:ext uri="{BB962C8B-B14F-4D97-AF65-F5344CB8AC3E}">
        <p14:creationId xmlns:p14="http://schemas.microsoft.com/office/powerpoint/2010/main" val="663094384"/>
      </p:ext>
    </p:extLst>
  </p:cSld>
  <p:clrMapOvr>
    <a:masterClrMapping/>
  </p:clrMapOvr>
  <p:transition spd="slow">
    <p:push dir="u"/>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137995" y="1101970"/>
            <a:ext cx="4511040" cy="877824"/>
          </a:xfrm>
        </p:spPr>
        <p:txBody>
          <a:bodyPr anchor="b"/>
          <a:lstStyle>
            <a:lvl1pPr algn="l">
              <a:buNone/>
              <a:defRPr sz="1800" b="1"/>
            </a:lvl1pPr>
          </a:lstStyle>
          <a:p>
            <a:r>
              <a:rPr lang="en-US"/>
              <a:t>Click to edit Master title style</a:t>
            </a:r>
          </a:p>
        </p:txBody>
      </p:sp>
      <p:sp>
        <p:nvSpPr>
          <p:cNvPr id="3" name="Text Placeholder 2"/>
          <p:cNvSpPr>
            <a:spLocks noGrp="1"/>
          </p:cNvSpPr>
          <p:nvPr>
            <p:ph type="body" idx="2"/>
          </p:nvPr>
        </p:nvSpPr>
        <p:spPr>
          <a:xfrm>
            <a:off x="7137995" y="2010727"/>
            <a:ext cx="451104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a:r>
              <a:rPr lang="en-US"/>
              <a:t>Click to edit Master text styles</a:t>
            </a:r>
          </a:p>
        </p:txBody>
      </p:sp>
      <p:sp>
        <p:nvSpPr>
          <p:cNvPr id="4" name="Content Placeholder 3"/>
          <p:cNvSpPr>
            <a:spLocks noGrp="1"/>
          </p:cNvSpPr>
          <p:nvPr>
            <p:ph sz="half" idx="1"/>
          </p:nvPr>
        </p:nvSpPr>
        <p:spPr>
          <a:xfrm>
            <a:off x="203200" y="776287"/>
            <a:ext cx="6803136" cy="5852160"/>
          </a:xfrm>
        </p:spPr>
        <p:txBody>
          <a:bodyPr/>
          <a:lstStyle>
            <a:lvl1pPr>
              <a:defRPr sz="3200"/>
            </a:lvl1pPr>
            <a:lvl2pPr>
              <a:defRPr sz="2800"/>
            </a:lvl2pPr>
            <a:lvl3pPr>
              <a:defRPr sz="24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DCF5665-DE0B-75FB-277D-31A3C7502D0C}"/>
              </a:ext>
            </a:extLst>
          </p:cNvPr>
          <p:cNvSpPr>
            <a:spLocks noGrp="1"/>
          </p:cNvSpPr>
          <p:nvPr>
            <p:ph type="dt" sz="half" idx="10"/>
          </p:nvPr>
        </p:nvSpPr>
        <p:spPr/>
        <p:txBody>
          <a:bodyPr/>
          <a:lstStyle>
            <a:lvl1pPr>
              <a:defRPr/>
            </a:lvl1pPr>
          </a:lstStyle>
          <a:p>
            <a:pPr>
              <a:defRPr/>
            </a:pPr>
            <a:endParaRPr lang="en-US" altLang="en-US"/>
          </a:p>
        </p:txBody>
      </p:sp>
      <p:sp>
        <p:nvSpPr>
          <p:cNvPr id="6" name="Footer Placeholder 5">
            <a:extLst>
              <a:ext uri="{FF2B5EF4-FFF2-40B4-BE49-F238E27FC236}">
                <a16:creationId xmlns:a16="http://schemas.microsoft.com/office/drawing/2014/main" id="{8D4ED9D9-651E-2995-07B5-70E955D9E60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id="{2E14D4E1-2BF9-6451-2445-A9E65B681D18}"/>
              </a:ext>
            </a:extLst>
          </p:cNvPr>
          <p:cNvSpPr>
            <a:spLocks noGrp="1"/>
          </p:cNvSpPr>
          <p:nvPr>
            <p:ph type="sldNum" sz="quarter" idx="12"/>
          </p:nvPr>
        </p:nvSpPr>
        <p:spPr/>
        <p:txBody>
          <a:bodyPr/>
          <a:lstStyle>
            <a:lvl1pPr>
              <a:defRPr/>
            </a:lvl1pPr>
          </a:lstStyle>
          <a:p>
            <a:fld id="{E13198B6-F28B-45C3-B582-3CC70055EFBB}" type="slidenum">
              <a:rPr lang="en-US" altLang="en-US"/>
              <a:pPr/>
              <a:t>‹#›</a:t>
            </a:fld>
            <a:endParaRPr lang="en-US" altLang="en-US"/>
          </a:p>
        </p:txBody>
      </p:sp>
    </p:spTree>
    <p:extLst>
      <p:ext uri="{BB962C8B-B14F-4D97-AF65-F5344CB8AC3E}">
        <p14:creationId xmlns:p14="http://schemas.microsoft.com/office/powerpoint/2010/main" val="3085545088"/>
      </p:ext>
    </p:extLst>
  </p:cSld>
  <p:clrMapOvr>
    <a:masterClrMapping/>
  </p:clrMapOvr>
  <p:transition spd="slow">
    <p:push dir="u"/>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253913" y="1109161"/>
            <a:ext cx="782404" cy="4681637"/>
          </a:xfrm>
        </p:spPr>
        <p:txBody>
          <a:bodyPr vert="vert270" lIns="45720" tIns="0" rIns="45720" anchor="t"/>
          <a:lstStyle>
            <a:lvl1pPr algn="ctr">
              <a:buNone/>
              <a:defRPr sz="2000" b="1"/>
            </a:lvl1pPr>
          </a:lstStyle>
          <a:p>
            <a:r>
              <a:rPr lang="en-US"/>
              <a:t>Click to edit Master title style</a:t>
            </a:r>
          </a:p>
        </p:txBody>
      </p:sp>
      <p:sp>
        <p:nvSpPr>
          <p:cNvPr id="3" name="Picture Placeholder 2"/>
          <p:cNvSpPr>
            <a:spLocks noGrp="1"/>
          </p:cNvSpPr>
          <p:nvPr>
            <p:ph type="pic" idx="1"/>
          </p:nvPr>
        </p:nvSpPr>
        <p:spPr>
          <a:xfrm>
            <a:off x="538228" y="1143000"/>
            <a:ext cx="6096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normAutofit/>
          </a:bodyPr>
          <a:lstStyle>
            <a:lvl1pPr marL="0" indent="0">
              <a:buNone/>
              <a:defRPr sz="3200"/>
            </a:lvl1pPr>
          </a:lstStyle>
          <a:p>
            <a:pPr lvl="0"/>
            <a:r>
              <a:rPr lang="en-US" noProof="0"/>
              <a:t>Click icon to add picture</a:t>
            </a:r>
          </a:p>
        </p:txBody>
      </p:sp>
      <p:sp>
        <p:nvSpPr>
          <p:cNvPr id="4" name="Text Placeholder 3"/>
          <p:cNvSpPr>
            <a:spLocks noGrp="1"/>
          </p:cNvSpPr>
          <p:nvPr>
            <p:ph type="body" sz="half" idx="2"/>
          </p:nvPr>
        </p:nvSpPr>
        <p:spPr>
          <a:xfrm>
            <a:off x="8117924" y="3274309"/>
            <a:ext cx="3454400" cy="2516489"/>
          </a:xfrm>
        </p:spPr>
        <p:txBody>
          <a:bodyPr lIns="0" tIns="0" rIns="45720"/>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a:r>
              <a:rPr lang="en-US"/>
              <a:t>Click to edit Master text styles</a:t>
            </a:r>
          </a:p>
        </p:txBody>
      </p:sp>
      <p:sp>
        <p:nvSpPr>
          <p:cNvPr id="5" name="Date Placeholder 4">
            <a:extLst>
              <a:ext uri="{FF2B5EF4-FFF2-40B4-BE49-F238E27FC236}">
                <a16:creationId xmlns:a16="http://schemas.microsoft.com/office/drawing/2014/main" id="{1FEC6827-4021-1FE2-1587-8CF854B791E4}"/>
              </a:ext>
            </a:extLst>
          </p:cNvPr>
          <p:cNvSpPr>
            <a:spLocks noGrp="1"/>
          </p:cNvSpPr>
          <p:nvPr>
            <p:ph type="dt" sz="half" idx="10"/>
          </p:nvPr>
        </p:nvSpPr>
        <p:spPr/>
        <p:txBody>
          <a:bodyPr/>
          <a:lstStyle>
            <a:lvl1pPr>
              <a:defRPr/>
            </a:lvl1pPr>
          </a:lstStyle>
          <a:p>
            <a:pPr>
              <a:defRPr/>
            </a:pPr>
            <a:endParaRPr lang="en-US" altLang="en-US"/>
          </a:p>
        </p:txBody>
      </p:sp>
      <p:sp>
        <p:nvSpPr>
          <p:cNvPr id="6" name="Footer Placeholder 5">
            <a:extLst>
              <a:ext uri="{FF2B5EF4-FFF2-40B4-BE49-F238E27FC236}">
                <a16:creationId xmlns:a16="http://schemas.microsoft.com/office/drawing/2014/main" id="{441548BA-AB9A-8FEE-A069-024A625041DD}"/>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id="{647A6441-54D0-293F-CC21-068D0AB7CF48}"/>
              </a:ext>
            </a:extLst>
          </p:cNvPr>
          <p:cNvSpPr>
            <a:spLocks noGrp="1"/>
          </p:cNvSpPr>
          <p:nvPr>
            <p:ph type="sldNum" sz="quarter" idx="12"/>
          </p:nvPr>
        </p:nvSpPr>
        <p:spPr/>
        <p:txBody>
          <a:bodyPr/>
          <a:lstStyle>
            <a:lvl1pPr>
              <a:defRPr/>
            </a:lvl1pPr>
          </a:lstStyle>
          <a:p>
            <a:fld id="{6006A826-F779-40A8-9096-87FD86AF08D7}" type="slidenum">
              <a:rPr lang="en-US" altLang="en-US"/>
              <a:pPr/>
              <a:t>‹#›</a:t>
            </a:fld>
            <a:endParaRPr lang="en-US" altLang="en-US"/>
          </a:p>
        </p:txBody>
      </p:sp>
    </p:spTree>
    <p:extLst>
      <p:ext uri="{BB962C8B-B14F-4D97-AF65-F5344CB8AC3E}">
        <p14:creationId xmlns:p14="http://schemas.microsoft.com/office/powerpoint/2010/main" val="2635572999"/>
      </p:ext>
    </p:extLst>
  </p:cSld>
  <p:clrMapOvr>
    <a:masterClrMapping/>
  </p:clrMapOvr>
  <p:transition spd="slow">
    <p:push dir="u"/>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4249542-D16C-551A-A441-863CA0CD5966}"/>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A2BCC8CA-D50A-2528-861F-26995E77277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4C1701F3-A392-0278-30A1-A0FF0A3E3302}"/>
              </a:ext>
            </a:extLst>
          </p:cNvPr>
          <p:cNvSpPr>
            <a:spLocks noGrp="1"/>
          </p:cNvSpPr>
          <p:nvPr>
            <p:ph type="sldNum" sz="quarter" idx="12"/>
          </p:nvPr>
        </p:nvSpPr>
        <p:spPr/>
        <p:txBody>
          <a:bodyPr/>
          <a:lstStyle>
            <a:lvl1pPr>
              <a:defRPr/>
            </a:lvl1pPr>
          </a:lstStyle>
          <a:p>
            <a:fld id="{E359E0AD-BB44-47DC-A226-86BA4012229B}" type="slidenum">
              <a:rPr lang="en-US" altLang="en-US"/>
              <a:pPr/>
              <a:t>‹#›</a:t>
            </a:fld>
            <a:endParaRPr lang="en-US" altLang="en-US"/>
          </a:p>
        </p:txBody>
      </p:sp>
    </p:spTree>
    <p:extLst>
      <p:ext uri="{BB962C8B-B14F-4D97-AF65-F5344CB8AC3E}">
        <p14:creationId xmlns:p14="http://schemas.microsoft.com/office/powerpoint/2010/main" val="3672818745"/>
      </p:ext>
    </p:extLst>
  </p:cSld>
  <p:clrMapOvr>
    <a:masterClrMapping/>
  </p:clrMapOvr>
  <p:transition spd="slow">
    <p:push dir="u"/>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1143000"/>
            <a:ext cx="25400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1143000"/>
            <a:ext cx="83312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579EDC0-8FBD-5A57-757D-E64D3AC972A7}"/>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EE69D7B3-F77E-951A-F1CD-6E7DCDA4C72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5BBDE5B9-FAD4-957E-1216-D61832C77492}"/>
              </a:ext>
            </a:extLst>
          </p:cNvPr>
          <p:cNvSpPr>
            <a:spLocks noGrp="1"/>
          </p:cNvSpPr>
          <p:nvPr>
            <p:ph type="sldNum" sz="quarter" idx="12"/>
          </p:nvPr>
        </p:nvSpPr>
        <p:spPr/>
        <p:txBody>
          <a:bodyPr/>
          <a:lstStyle>
            <a:lvl1pPr>
              <a:defRPr/>
            </a:lvl1pPr>
          </a:lstStyle>
          <a:p>
            <a:fld id="{4C813AF5-1C00-4F62-A64C-77F188D93E09}" type="slidenum">
              <a:rPr lang="en-US" altLang="en-US"/>
              <a:pPr/>
              <a:t>‹#›</a:t>
            </a:fld>
            <a:endParaRPr lang="en-US" altLang="en-US"/>
          </a:p>
        </p:txBody>
      </p:sp>
    </p:spTree>
    <p:extLst>
      <p:ext uri="{BB962C8B-B14F-4D97-AF65-F5344CB8AC3E}">
        <p14:creationId xmlns:p14="http://schemas.microsoft.com/office/powerpoint/2010/main" val="44718757"/>
      </p:ext>
    </p:extLst>
  </p:cSld>
  <p:clrMapOvr>
    <a:masterClrMapping/>
  </p:clrMapOvr>
  <p:transition spd="slow">
    <p:push dir="u"/>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226961572"/>
      </p:ext>
    </p:extLst>
  </p:cSld>
  <p:clrMapOvr>
    <a:masterClrMapping/>
  </p:clrMapOvr>
  <p:transition spd="slow">
    <p:push dir="u"/>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D36B7DC-58BA-37D6-78AB-3B80AE633F9A}"/>
              </a:ext>
            </a:extLst>
          </p:cNvPr>
          <p:cNvSpPr/>
          <p:nvPr/>
        </p:nvSpPr>
        <p:spPr>
          <a:xfrm flipV="1">
            <a:off x="7213600" y="3810000"/>
            <a:ext cx="4978400" cy="90488"/>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 name="Rectangle 2">
            <a:extLst>
              <a:ext uri="{FF2B5EF4-FFF2-40B4-BE49-F238E27FC236}">
                <a16:creationId xmlns:a16="http://schemas.microsoft.com/office/drawing/2014/main" id="{FC22A40F-757B-DCAF-28CB-95B59E4FD3FC}"/>
              </a:ext>
            </a:extLst>
          </p:cNvPr>
          <p:cNvSpPr/>
          <p:nvPr/>
        </p:nvSpPr>
        <p:spPr>
          <a:xfrm flipV="1">
            <a:off x="7213600" y="3897314"/>
            <a:ext cx="4978400" cy="19208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 name="Rectangle 3">
            <a:extLst>
              <a:ext uri="{FF2B5EF4-FFF2-40B4-BE49-F238E27FC236}">
                <a16:creationId xmlns:a16="http://schemas.microsoft.com/office/drawing/2014/main" id="{E5AFEA3A-0B3B-BB8C-BEE4-3DC7B8B0994B}"/>
              </a:ext>
            </a:extLst>
          </p:cNvPr>
          <p:cNvSpPr/>
          <p:nvPr/>
        </p:nvSpPr>
        <p:spPr>
          <a:xfrm flipV="1">
            <a:off x="7213600" y="4114801"/>
            <a:ext cx="4978400" cy="9525"/>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 name="Rectangle 4">
            <a:extLst>
              <a:ext uri="{FF2B5EF4-FFF2-40B4-BE49-F238E27FC236}">
                <a16:creationId xmlns:a16="http://schemas.microsoft.com/office/drawing/2014/main" id="{41290AB7-5703-A7E3-55FE-EABC7B6EC4EE}"/>
              </a:ext>
            </a:extLst>
          </p:cNvPr>
          <p:cNvSpPr/>
          <p:nvPr/>
        </p:nvSpPr>
        <p:spPr>
          <a:xfrm flipV="1">
            <a:off x="7213601" y="4164013"/>
            <a:ext cx="2620433" cy="19050"/>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Rectangle 5">
            <a:extLst>
              <a:ext uri="{FF2B5EF4-FFF2-40B4-BE49-F238E27FC236}">
                <a16:creationId xmlns:a16="http://schemas.microsoft.com/office/drawing/2014/main" id="{7037D82E-3D3B-D0BC-C9F2-2ADEC8E9619D}"/>
              </a:ext>
            </a:extLst>
          </p:cNvPr>
          <p:cNvSpPr/>
          <p:nvPr/>
        </p:nvSpPr>
        <p:spPr>
          <a:xfrm flipV="1">
            <a:off x="7213601" y="4198939"/>
            <a:ext cx="2620433" cy="9525"/>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useBgFill="1">
        <p:nvSpPr>
          <p:cNvPr id="7" name="Rounded Rectangle 25">
            <a:extLst>
              <a:ext uri="{FF2B5EF4-FFF2-40B4-BE49-F238E27FC236}">
                <a16:creationId xmlns:a16="http://schemas.microsoft.com/office/drawing/2014/main" id="{2BDB8EDC-4235-1F63-751B-8A7CF37DD0C1}"/>
              </a:ext>
            </a:extLst>
          </p:cNvPr>
          <p:cNvSpPr/>
          <p:nvPr/>
        </p:nvSpPr>
        <p:spPr bwMode="white">
          <a:xfrm>
            <a:off x="7213601" y="3962400"/>
            <a:ext cx="4085167" cy="26988"/>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useBgFill="1">
        <p:nvSpPr>
          <p:cNvPr id="10" name="Rounded Rectangle 26">
            <a:extLst>
              <a:ext uri="{FF2B5EF4-FFF2-40B4-BE49-F238E27FC236}">
                <a16:creationId xmlns:a16="http://schemas.microsoft.com/office/drawing/2014/main" id="{4BC28FE6-9AFB-C74E-08D3-6DF4AF9FB324}"/>
              </a:ext>
            </a:extLst>
          </p:cNvPr>
          <p:cNvSpPr/>
          <p:nvPr/>
        </p:nvSpPr>
        <p:spPr bwMode="white">
          <a:xfrm>
            <a:off x="9836151" y="4060826"/>
            <a:ext cx="2133600" cy="36513"/>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1" name="Rectangle 10">
            <a:extLst>
              <a:ext uri="{FF2B5EF4-FFF2-40B4-BE49-F238E27FC236}">
                <a16:creationId xmlns:a16="http://schemas.microsoft.com/office/drawing/2014/main" id="{9A798351-F9BD-5197-5627-5BEC35931CBE}"/>
              </a:ext>
            </a:extLst>
          </p:cNvPr>
          <p:cNvSpPr/>
          <p:nvPr/>
        </p:nvSpPr>
        <p:spPr>
          <a:xfrm>
            <a:off x="0" y="3649664"/>
            <a:ext cx="12192000" cy="24447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2" name="Rectangle 11">
            <a:extLst>
              <a:ext uri="{FF2B5EF4-FFF2-40B4-BE49-F238E27FC236}">
                <a16:creationId xmlns:a16="http://schemas.microsoft.com/office/drawing/2014/main" id="{884C60C7-0D38-138E-8DCB-CC188F1E1767}"/>
              </a:ext>
            </a:extLst>
          </p:cNvPr>
          <p:cNvSpPr/>
          <p:nvPr/>
        </p:nvSpPr>
        <p:spPr>
          <a:xfrm>
            <a:off x="0" y="3675064"/>
            <a:ext cx="12192000" cy="1412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3" name="Rectangle 12">
            <a:extLst>
              <a:ext uri="{FF2B5EF4-FFF2-40B4-BE49-F238E27FC236}">
                <a16:creationId xmlns:a16="http://schemas.microsoft.com/office/drawing/2014/main" id="{A7102401-31F7-4FE8-8B46-23F9FF08EEF0}"/>
              </a:ext>
            </a:extLst>
          </p:cNvPr>
          <p:cNvSpPr/>
          <p:nvPr/>
        </p:nvSpPr>
        <p:spPr>
          <a:xfrm flipV="1">
            <a:off x="8551333" y="3643313"/>
            <a:ext cx="3640667" cy="247650"/>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4" name="Rectangle 13">
            <a:extLst>
              <a:ext uri="{FF2B5EF4-FFF2-40B4-BE49-F238E27FC236}">
                <a16:creationId xmlns:a16="http://schemas.microsoft.com/office/drawing/2014/main" id="{7CF4944D-F409-DE3B-D543-1810B03142BE}"/>
              </a:ext>
            </a:extLst>
          </p:cNvPr>
          <p:cNvSpPr/>
          <p:nvPr/>
        </p:nvSpPr>
        <p:spPr>
          <a:xfrm>
            <a:off x="0" y="0"/>
            <a:ext cx="12192000" cy="370205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8" name="Title 7"/>
          <p:cNvSpPr>
            <a:spLocks noGrp="1"/>
          </p:cNvSpPr>
          <p:nvPr>
            <p:ph type="ctrTitle"/>
          </p:nvPr>
        </p:nvSpPr>
        <p:spPr>
          <a:xfrm>
            <a:off x="609600" y="2401888"/>
            <a:ext cx="11277600" cy="1470025"/>
          </a:xfrm>
        </p:spPr>
        <p:txBody>
          <a:bodyPr anchor="b"/>
          <a:lstStyle>
            <a:lvl1pPr>
              <a:defRPr sz="4400">
                <a:solidFill>
                  <a:schemeClr val="bg1"/>
                </a:solidFill>
              </a:defRPr>
            </a:lvl1pPr>
          </a:lstStyle>
          <a:p>
            <a:r>
              <a:rPr lang="en-US"/>
              <a:t>Click to edit Master title style</a:t>
            </a:r>
          </a:p>
        </p:txBody>
      </p:sp>
      <p:sp>
        <p:nvSpPr>
          <p:cNvPr id="9" name="Subtitle 8"/>
          <p:cNvSpPr>
            <a:spLocks noGrp="1"/>
          </p:cNvSpPr>
          <p:nvPr>
            <p:ph type="subTitle" idx="1"/>
          </p:nvPr>
        </p:nvSpPr>
        <p:spPr>
          <a:xfrm>
            <a:off x="609600" y="3899938"/>
            <a:ext cx="6604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p>
        </p:txBody>
      </p:sp>
      <p:sp>
        <p:nvSpPr>
          <p:cNvPr id="15" name="Date Placeholder 27">
            <a:extLst>
              <a:ext uri="{FF2B5EF4-FFF2-40B4-BE49-F238E27FC236}">
                <a16:creationId xmlns:a16="http://schemas.microsoft.com/office/drawing/2014/main" id="{52CD83A3-C0B7-AB0F-6CC4-6ACC80C3D3C0}"/>
              </a:ext>
            </a:extLst>
          </p:cNvPr>
          <p:cNvSpPr>
            <a:spLocks noGrp="1"/>
          </p:cNvSpPr>
          <p:nvPr>
            <p:ph type="dt" sz="half" idx="10"/>
          </p:nvPr>
        </p:nvSpPr>
        <p:spPr>
          <a:xfrm>
            <a:off x="8940800" y="4206875"/>
            <a:ext cx="1280584" cy="457200"/>
          </a:xfrm>
        </p:spPr>
        <p:txBody>
          <a:bodyPr/>
          <a:lstStyle>
            <a:lvl1pPr>
              <a:defRPr/>
            </a:lvl1pPr>
          </a:lstStyle>
          <a:p>
            <a:pPr>
              <a:defRPr/>
            </a:pPr>
            <a:endParaRPr lang="en-US" altLang="en-US"/>
          </a:p>
        </p:txBody>
      </p:sp>
      <p:sp>
        <p:nvSpPr>
          <p:cNvPr id="16" name="Footer Placeholder 16">
            <a:extLst>
              <a:ext uri="{FF2B5EF4-FFF2-40B4-BE49-F238E27FC236}">
                <a16:creationId xmlns:a16="http://schemas.microsoft.com/office/drawing/2014/main" id="{9CAA714E-6042-4DFC-AF9E-BC321075DC56}"/>
              </a:ext>
            </a:extLst>
          </p:cNvPr>
          <p:cNvSpPr>
            <a:spLocks noGrp="1"/>
          </p:cNvSpPr>
          <p:nvPr>
            <p:ph type="ftr" sz="quarter" idx="11"/>
          </p:nvPr>
        </p:nvSpPr>
        <p:spPr>
          <a:xfrm>
            <a:off x="7213600" y="4205288"/>
            <a:ext cx="1727200" cy="457200"/>
          </a:xfrm>
        </p:spPr>
        <p:txBody>
          <a:bodyPr/>
          <a:lstStyle>
            <a:lvl1pPr>
              <a:defRPr/>
            </a:lvl1pPr>
          </a:lstStyle>
          <a:p>
            <a:pPr>
              <a:defRPr/>
            </a:pPr>
            <a:endParaRPr lang="en-US"/>
          </a:p>
        </p:txBody>
      </p:sp>
      <p:sp>
        <p:nvSpPr>
          <p:cNvPr id="17" name="Slide Number Placeholder 28">
            <a:extLst>
              <a:ext uri="{FF2B5EF4-FFF2-40B4-BE49-F238E27FC236}">
                <a16:creationId xmlns:a16="http://schemas.microsoft.com/office/drawing/2014/main" id="{B2740D10-3AE1-8F01-47DE-E42EEF66A601}"/>
              </a:ext>
            </a:extLst>
          </p:cNvPr>
          <p:cNvSpPr>
            <a:spLocks noGrp="1"/>
          </p:cNvSpPr>
          <p:nvPr>
            <p:ph type="sldNum" sz="quarter" idx="12"/>
          </p:nvPr>
        </p:nvSpPr>
        <p:spPr>
          <a:xfrm>
            <a:off x="11093451" y="1589"/>
            <a:ext cx="996949" cy="365125"/>
          </a:xfrm>
        </p:spPr>
        <p:txBody>
          <a:bodyPr/>
          <a:lstStyle>
            <a:lvl1pPr>
              <a:defRPr>
                <a:solidFill>
                  <a:schemeClr val="bg1"/>
                </a:solidFill>
              </a:defRPr>
            </a:lvl1pPr>
          </a:lstStyle>
          <a:p>
            <a:fld id="{589897EF-0CBB-48FE-961F-EDB7144DF681}" type="slidenum">
              <a:rPr lang="en-US" altLang="en-US"/>
              <a:pPr/>
              <a:t>‹#›</a:t>
            </a:fld>
            <a:endParaRPr lang="en-US" altLang="en-US"/>
          </a:p>
        </p:txBody>
      </p:sp>
    </p:spTree>
    <p:extLst>
      <p:ext uri="{BB962C8B-B14F-4D97-AF65-F5344CB8AC3E}">
        <p14:creationId xmlns:p14="http://schemas.microsoft.com/office/powerpoint/2010/main" val="3393473610"/>
      </p:ext>
    </p:extLst>
  </p:cSld>
  <p:clrMapOvr>
    <a:masterClrMapping/>
  </p:clrMapOvr>
  <p:transition spd="slow">
    <p:push dir="u"/>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5043EFC-F450-0428-1ED7-0F5E90E7B628}"/>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30C45697-39DD-0583-841D-EE11445348D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5539779A-AFA4-8C5A-539C-438DDD918203}"/>
              </a:ext>
            </a:extLst>
          </p:cNvPr>
          <p:cNvSpPr>
            <a:spLocks noGrp="1"/>
          </p:cNvSpPr>
          <p:nvPr>
            <p:ph type="sldNum" sz="quarter" idx="12"/>
          </p:nvPr>
        </p:nvSpPr>
        <p:spPr/>
        <p:txBody>
          <a:bodyPr/>
          <a:lstStyle>
            <a:lvl1pPr>
              <a:defRPr/>
            </a:lvl1pPr>
          </a:lstStyle>
          <a:p>
            <a:fld id="{5CBEABBB-C26A-4F41-850E-27C9CAA23539}" type="slidenum">
              <a:rPr lang="en-US" altLang="en-US"/>
              <a:pPr/>
              <a:t>‹#›</a:t>
            </a:fld>
            <a:endParaRPr lang="en-US" altLang="en-US"/>
          </a:p>
        </p:txBody>
      </p:sp>
    </p:spTree>
    <p:extLst>
      <p:ext uri="{BB962C8B-B14F-4D97-AF65-F5344CB8AC3E}">
        <p14:creationId xmlns:p14="http://schemas.microsoft.com/office/powerpoint/2010/main" val="914591086"/>
      </p:ext>
    </p:extLst>
  </p:cSld>
  <p:clrMapOvr>
    <a:masterClrMapping/>
  </p:clrMapOvr>
  <p:transition spd="slow">
    <p:push dir="u"/>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1981201"/>
            <a:ext cx="103632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lang="en-US"/>
              <a:t>Click to edit Master title style</a:t>
            </a:r>
          </a:p>
        </p:txBody>
      </p:sp>
      <p:sp>
        <p:nvSpPr>
          <p:cNvPr id="3" name="Text Placeholder 2"/>
          <p:cNvSpPr>
            <a:spLocks noGrp="1"/>
          </p:cNvSpPr>
          <p:nvPr>
            <p:ph type="body" idx="1"/>
          </p:nvPr>
        </p:nvSpPr>
        <p:spPr>
          <a:xfrm>
            <a:off x="963084" y="3367088"/>
            <a:ext cx="10363200" cy="1509712"/>
          </a:xfrm>
        </p:spPr>
        <p:txBody>
          <a:bodyPr/>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a:t>Click to edit Master text styles</a:t>
            </a:r>
          </a:p>
        </p:txBody>
      </p:sp>
      <p:sp>
        <p:nvSpPr>
          <p:cNvPr id="4" name="Date Placeholder 3">
            <a:extLst>
              <a:ext uri="{FF2B5EF4-FFF2-40B4-BE49-F238E27FC236}">
                <a16:creationId xmlns:a16="http://schemas.microsoft.com/office/drawing/2014/main" id="{849E8BE5-B5D4-D18C-7877-A48990080830}"/>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835B93F0-7465-0C40-9663-9122D2DD6F0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59B22BA9-0FE0-451F-FFDE-322EF3329142}"/>
              </a:ext>
            </a:extLst>
          </p:cNvPr>
          <p:cNvSpPr>
            <a:spLocks noGrp="1"/>
          </p:cNvSpPr>
          <p:nvPr>
            <p:ph type="sldNum" sz="quarter" idx="12"/>
          </p:nvPr>
        </p:nvSpPr>
        <p:spPr/>
        <p:txBody>
          <a:bodyPr/>
          <a:lstStyle>
            <a:lvl1pPr>
              <a:defRPr/>
            </a:lvl1pPr>
          </a:lstStyle>
          <a:p>
            <a:fld id="{A36E0530-398E-4CB7-964C-A88B9E666188}" type="slidenum">
              <a:rPr lang="en-US" altLang="en-US"/>
              <a:pPr/>
              <a:t>‹#›</a:t>
            </a:fld>
            <a:endParaRPr lang="en-US" altLang="en-US"/>
          </a:p>
        </p:txBody>
      </p:sp>
    </p:spTree>
    <p:extLst>
      <p:ext uri="{BB962C8B-B14F-4D97-AF65-F5344CB8AC3E}">
        <p14:creationId xmlns:p14="http://schemas.microsoft.com/office/powerpoint/2010/main" val="72718543"/>
      </p:ext>
    </p:extLst>
  </p:cSld>
  <p:clrMapOvr>
    <a:masterClrMapping/>
  </p:clrMapOvr>
  <p:transition spd="slow">
    <p:push dir="u"/>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2249425"/>
            <a:ext cx="5384800" cy="4525963"/>
          </a:xfrm>
        </p:spPr>
        <p:txBody>
          <a:bodyPr/>
          <a:lstStyle>
            <a:lvl1pPr>
              <a:defRPr sz="2000"/>
            </a:lvl1pPr>
            <a:lvl2pPr>
              <a:defRPr sz="19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2249425"/>
            <a:ext cx="5384800" cy="4525963"/>
          </a:xfrm>
        </p:spPr>
        <p:txBody>
          <a:bodyPr/>
          <a:lstStyle>
            <a:lvl1pPr>
              <a:defRPr sz="2000"/>
            </a:lvl1pPr>
            <a:lvl2pPr>
              <a:defRPr sz="19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CBA4F80-3977-1046-6D90-9945193E8428}"/>
              </a:ext>
            </a:extLst>
          </p:cNvPr>
          <p:cNvSpPr>
            <a:spLocks noGrp="1"/>
          </p:cNvSpPr>
          <p:nvPr>
            <p:ph type="dt" sz="half" idx="10"/>
          </p:nvPr>
        </p:nvSpPr>
        <p:spPr/>
        <p:txBody>
          <a:bodyPr/>
          <a:lstStyle>
            <a:lvl1pPr>
              <a:defRPr/>
            </a:lvl1pPr>
          </a:lstStyle>
          <a:p>
            <a:pPr>
              <a:defRPr/>
            </a:pPr>
            <a:endParaRPr lang="en-US" altLang="en-US"/>
          </a:p>
        </p:txBody>
      </p:sp>
      <p:sp>
        <p:nvSpPr>
          <p:cNvPr id="6" name="Footer Placeholder 5">
            <a:extLst>
              <a:ext uri="{FF2B5EF4-FFF2-40B4-BE49-F238E27FC236}">
                <a16:creationId xmlns:a16="http://schemas.microsoft.com/office/drawing/2014/main" id="{266BC8D7-E10A-1EA5-5C7F-B52EA2A6C1A6}"/>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id="{710B8FED-464E-6CFD-18E9-E5E3FF90FD61}"/>
              </a:ext>
            </a:extLst>
          </p:cNvPr>
          <p:cNvSpPr>
            <a:spLocks noGrp="1"/>
          </p:cNvSpPr>
          <p:nvPr>
            <p:ph type="sldNum" sz="quarter" idx="12"/>
          </p:nvPr>
        </p:nvSpPr>
        <p:spPr/>
        <p:txBody>
          <a:bodyPr/>
          <a:lstStyle>
            <a:lvl1pPr>
              <a:defRPr/>
            </a:lvl1pPr>
          </a:lstStyle>
          <a:p>
            <a:fld id="{7402F7A4-C076-49D2-93D1-146521347E2E}" type="slidenum">
              <a:rPr lang="en-US" altLang="en-US"/>
              <a:pPr/>
              <a:t>‹#›</a:t>
            </a:fld>
            <a:endParaRPr lang="en-US" altLang="en-US"/>
          </a:p>
        </p:txBody>
      </p:sp>
    </p:spTree>
    <p:extLst>
      <p:ext uri="{BB962C8B-B14F-4D97-AF65-F5344CB8AC3E}">
        <p14:creationId xmlns:p14="http://schemas.microsoft.com/office/powerpoint/2010/main" val="132223212"/>
      </p:ext>
    </p:extLst>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2249425"/>
            <a:ext cx="5384800" cy="4525963"/>
          </a:xfrm>
        </p:spPr>
        <p:txBody>
          <a:bodyPr/>
          <a:lstStyle>
            <a:lvl1pPr>
              <a:defRPr sz="2000"/>
            </a:lvl1pPr>
            <a:lvl2pPr>
              <a:defRPr sz="19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2249425"/>
            <a:ext cx="5384800" cy="4525963"/>
          </a:xfrm>
        </p:spPr>
        <p:txBody>
          <a:bodyPr/>
          <a:lstStyle>
            <a:lvl1pPr>
              <a:defRPr sz="2000"/>
            </a:lvl1pPr>
            <a:lvl2pPr>
              <a:defRPr sz="19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8666E71-1BCA-7121-EDF7-E5E7AB2F81A9}"/>
              </a:ext>
            </a:extLst>
          </p:cNvPr>
          <p:cNvSpPr>
            <a:spLocks noGrp="1"/>
          </p:cNvSpPr>
          <p:nvPr>
            <p:ph type="dt" sz="half" idx="10"/>
          </p:nvPr>
        </p:nvSpPr>
        <p:spPr/>
        <p:txBody>
          <a:bodyPr/>
          <a:lstStyle>
            <a:lvl1pPr>
              <a:defRPr/>
            </a:lvl1pPr>
          </a:lstStyle>
          <a:p>
            <a:pPr>
              <a:defRPr/>
            </a:pPr>
            <a:endParaRPr lang="en-US" altLang="en-US"/>
          </a:p>
        </p:txBody>
      </p:sp>
      <p:sp>
        <p:nvSpPr>
          <p:cNvPr id="6" name="Footer Placeholder 5">
            <a:extLst>
              <a:ext uri="{FF2B5EF4-FFF2-40B4-BE49-F238E27FC236}">
                <a16:creationId xmlns:a16="http://schemas.microsoft.com/office/drawing/2014/main" id="{EB3B3168-6916-0A41-574C-D2E216C05E4F}"/>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id="{3B342EDC-D46A-3DF0-0FDF-3F34675157FD}"/>
              </a:ext>
            </a:extLst>
          </p:cNvPr>
          <p:cNvSpPr>
            <a:spLocks noGrp="1"/>
          </p:cNvSpPr>
          <p:nvPr>
            <p:ph type="sldNum" sz="quarter" idx="12"/>
          </p:nvPr>
        </p:nvSpPr>
        <p:spPr/>
        <p:txBody>
          <a:bodyPr/>
          <a:lstStyle>
            <a:lvl1pPr>
              <a:defRPr/>
            </a:lvl1pPr>
          </a:lstStyle>
          <a:p>
            <a:fld id="{22273607-F5D8-48CC-A176-BED870422EF3}" type="slidenum">
              <a:rPr lang="en-US" altLang="en-US"/>
              <a:pPr/>
              <a:t>‹#›</a:t>
            </a:fld>
            <a:endParaRPr lang="en-US" altLang="en-US"/>
          </a:p>
        </p:txBody>
      </p:sp>
    </p:spTree>
    <p:extLst>
      <p:ext uri="{BB962C8B-B14F-4D97-AF65-F5344CB8AC3E}">
        <p14:creationId xmlns:p14="http://schemas.microsoft.com/office/powerpoint/2010/main" val="1518379059"/>
      </p:ext>
    </p:extLst>
  </p:cSld>
  <p:clrMapOvr>
    <a:masterClrMapping/>
  </p:clrMapOvr>
  <p:transition spd="slow">
    <p:push dir="u"/>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1143000"/>
            <a:ext cx="11176000" cy="1069848"/>
          </a:xfrm>
        </p:spPr>
        <p:txBody>
          <a:bodyPr/>
          <a:lstStyle>
            <a:lvl1pPr>
              <a:defRPr sz="4000" b="0" i="0" cap="none" baseline="0"/>
            </a:lvl1pPr>
          </a:lstStyle>
          <a:p>
            <a:r>
              <a:rPr lang="en-US"/>
              <a:t>Click to edit Master title style</a:t>
            </a:r>
          </a:p>
        </p:txBody>
      </p:sp>
      <p:sp>
        <p:nvSpPr>
          <p:cNvPr id="3" name="Text Placeholder 2"/>
          <p:cNvSpPr>
            <a:spLocks noGrp="1"/>
          </p:cNvSpPr>
          <p:nvPr>
            <p:ph type="body" idx="1"/>
          </p:nvPr>
        </p:nvSpPr>
        <p:spPr>
          <a:xfrm>
            <a:off x="508000" y="2244970"/>
            <a:ext cx="5388864"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4" name="Text Placeholder 3"/>
          <p:cNvSpPr>
            <a:spLocks noGrp="1"/>
          </p:cNvSpPr>
          <p:nvPr>
            <p:ph type="body" sz="half" idx="3"/>
          </p:nvPr>
        </p:nvSpPr>
        <p:spPr>
          <a:xfrm>
            <a:off x="6294968" y="2244970"/>
            <a:ext cx="5389033"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5" name="Content Placeholder 4"/>
          <p:cNvSpPr>
            <a:spLocks noGrp="1"/>
          </p:cNvSpPr>
          <p:nvPr>
            <p:ph sz="quarter" idx="2"/>
          </p:nvPr>
        </p:nvSpPr>
        <p:spPr>
          <a:xfrm>
            <a:off x="508000" y="2708519"/>
            <a:ext cx="5388864" cy="3886200"/>
          </a:xfrm>
        </p:spPr>
        <p:txBody>
          <a:bodyPr/>
          <a:lstStyle>
            <a:lvl1pPr>
              <a:defRPr sz="20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6291073" y="2708519"/>
            <a:ext cx="5389033" cy="3886200"/>
          </a:xfrm>
        </p:spPr>
        <p:txBody>
          <a:bodyPr/>
          <a:lstStyle>
            <a:lvl1pPr>
              <a:defRPr sz="20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25">
            <a:extLst>
              <a:ext uri="{FF2B5EF4-FFF2-40B4-BE49-F238E27FC236}">
                <a16:creationId xmlns:a16="http://schemas.microsoft.com/office/drawing/2014/main" id="{2579A507-6F90-D155-931B-408A47868F4C}"/>
              </a:ext>
            </a:extLst>
          </p:cNvPr>
          <p:cNvSpPr>
            <a:spLocks noGrp="1"/>
          </p:cNvSpPr>
          <p:nvPr>
            <p:ph type="dt" sz="half" idx="10"/>
          </p:nvPr>
        </p:nvSpPr>
        <p:spPr/>
        <p:txBody>
          <a:bodyPr/>
          <a:lstStyle>
            <a:lvl1pPr>
              <a:defRPr/>
            </a:lvl1pPr>
          </a:lstStyle>
          <a:p>
            <a:pPr>
              <a:defRPr/>
            </a:pPr>
            <a:endParaRPr lang="en-US" altLang="en-US"/>
          </a:p>
        </p:txBody>
      </p:sp>
      <p:sp>
        <p:nvSpPr>
          <p:cNvPr id="8" name="Slide Number Placeholder 26">
            <a:extLst>
              <a:ext uri="{FF2B5EF4-FFF2-40B4-BE49-F238E27FC236}">
                <a16:creationId xmlns:a16="http://schemas.microsoft.com/office/drawing/2014/main" id="{641ECAE2-C15C-AA31-6E3A-FD2724DE3F5A}"/>
              </a:ext>
            </a:extLst>
          </p:cNvPr>
          <p:cNvSpPr>
            <a:spLocks noGrp="1"/>
          </p:cNvSpPr>
          <p:nvPr>
            <p:ph type="sldNum" sz="quarter" idx="11"/>
          </p:nvPr>
        </p:nvSpPr>
        <p:spPr/>
        <p:txBody>
          <a:bodyPr/>
          <a:lstStyle>
            <a:lvl1pPr>
              <a:defRPr/>
            </a:lvl1pPr>
          </a:lstStyle>
          <a:p>
            <a:fld id="{E494CC8F-7178-4FE5-88EC-5E0DCCABA4F6}" type="slidenum">
              <a:rPr lang="en-US" altLang="en-US"/>
              <a:pPr/>
              <a:t>‹#›</a:t>
            </a:fld>
            <a:endParaRPr lang="en-US" altLang="en-US"/>
          </a:p>
        </p:txBody>
      </p:sp>
      <p:sp>
        <p:nvSpPr>
          <p:cNvPr id="9" name="Footer Placeholder 27">
            <a:extLst>
              <a:ext uri="{FF2B5EF4-FFF2-40B4-BE49-F238E27FC236}">
                <a16:creationId xmlns:a16="http://schemas.microsoft.com/office/drawing/2014/main" id="{CA25E1CD-F743-A76C-B88A-4D72E31C5672}"/>
              </a:ext>
            </a:extLst>
          </p:cNvPr>
          <p:cNvSpPr>
            <a:spLocks noGrp="1"/>
          </p:cNvSpPr>
          <p:nvPr>
            <p:ph type="ftr" sz="quarter" idx="12"/>
          </p:nvPr>
        </p:nvSpPr>
        <p:spPr/>
        <p:txBody>
          <a:bodyPr/>
          <a:lstStyle>
            <a:lvl1pPr>
              <a:defRPr/>
            </a:lvl1pPr>
          </a:lstStyle>
          <a:p>
            <a:pPr>
              <a:defRPr/>
            </a:pPr>
            <a:endParaRPr lang="en-US"/>
          </a:p>
        </p:txBody>
      </p:sp>
    </p:spTree>
    <p:extLst>
      <p:ext uri="{BB962C8B-B14F-4D97-AF65-F5344CB8AC3E}">
        <p14:creationId xmlns:p14="http://schemas.microsoft.com/office/powerpoint/2010/main" val="2934031955"/>
      </p:ext>
    </p:extLst>
  </p:cSld>
  <p:clrMapOvr>
    <a:masterClrMapping/>
  </p:clrMapOvr>
  <p:transition spd="slow">
    <p:push dir="u"/>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1143000"/>
            <a:ext cx="10972800" cy="1069848"/>
          </a:xfrm>
        </p:spPr>
        <p:txBody>
          <a:bodyPr/>
          <a:lstStyle>
            <a:lvl1pPr>
              <a:defRPr sz="4000">
                <a:solidFill>
                  <a:schemeClr val="tx2"/>
                </a:solidFill>
              </a:defRPr>
            </a:lvl1pPr>
          </a:lstStyle>
          <a:p>
            <a:r>
              <a:rPr lang="en-US"/>
              <a:t>Click to edit Master title style</a:t>
            </a:r>
          </a:p>
        </p:txBody>
      </p:sp>
      <p:sp>
        <p:nvSpPr>
          <p:cNvPr id="3" name="Date Placeholder 2">
            <a:extLst>
              <a:ext uri="{FF2B5EF4-FFF2-40B4-BE49-F238E27FC236}">
                <a16:creationId xmlns:a16="http://schemas.microsoft.com/office/drawing/2014/main" id="{B15D7E8D-B957-6570-2F04-1C6B1F141427}"/>
              </a:ext>
            </a:extLst>
          </p:cNvPr>
          <p:cNvSpPr>
            <a:spLocks noGrp="1"/>
          </p:cNvSpPr>
          <p:nvPr>
            <p:ph type="dt" sz="half" idx="10"/>
          </p:nvPr>
        </p:nvSpPr>
        <p:spPr>
          <a:xfrm>
            <a:off x="8777818" y="612775"/>
            <a:ext cx="1276349" cy="457200"/>
          </a:xfrm>
        </p:spPr>
        <p:txBody>
          <a:bodyPr/>
          <a:lstStyle>
            <a:lvl1pPr>
              <a:defRPr/>
            </a:lvl1pPr>
          </a:lstStyle>
          <a:p>
            <a:pPr>
              <a:defRPr/>
            </a:pPr>
            <a:endParaRPr lang="en-US" altLang="en-US"/>
          </a:p>
        </p:txBody>
      </p:sp>
      <p:sp>
        <p:nvSpPr>
          <p:cNvPr id="4" name="Footer Placeholder 3">
            <a:extLst>
              <a:ext uri="{FF2B5EF4-FFF2-40B4-BE49-F238E27FC236}">
                <a16:creationId xmlns:a16="http://schemas.microsoft.com/office/drawing/2014/main" id="{9CDF96C1-66A6-0C88-A6AB-B398AE04B95E}"/>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4">
            <a:extLst>
              <a:ext uri="{FF2B5EF4-FFF2-40B4-BE49-F238E27FC236}">
                <a16:creationId xmlns:a16="http://schemas.microsoft.com/office/drawing/2014/main" id="{898C8CE0-F43E-A877-E958-323608E28046}"/>
              </a:ext>
            </a:extLst>
          </p:cNvPr>
          <p:cNvSpPr>
            <a:spLocks noGrp="1"/>
          </p:cNvSpPr>
          <p:nvPr>
            <p:ph type="sldNum" sz="quarter" idx="12"/>
          </p:nvPr>
        </p:nvSpPr>
        <p:spPr/>
        <p:txBody>
          <a:bodyPr/>
          <a:lstStyle>
            <a:lvl1pPr>
              <a:defRPr/>
            </a:lvl1pPr>
          </a:lstStyle>
          <a:p>
            <a:fld id="{35792BDF-4EB2-4790-9C05-94B7E1AC4ABD}" type="slidenum">
              <a:rPr lang="en-US" altLang="en-US"/>
              <a:pPr/>
              <a:t>‹#›</a:t>
            </a:fld>
            <a:endParaRPr lang="en-US" altLang="en-US"/>
          </a:p>
        </p:txBody>
      </p:sp>
    </p:spTree>
    <p:extLst>
      <p:ext uri="{BB962C8B-B14F-4D97-AF65-F5344CB8AC3E}">
        <p14:creationId xmlns:p14="http://schemas.microsoft.com/office/powerpoint/2010/main" val="4255340609"/>
      </p:ext>
    </p:extLst>
  </p:cSld>
  <p:clrMapOvr>
    <a:masterClrMapping/>
  </p:clrMapOvr>
  <p:transition spd="slow">
    <p:push dir="u"/>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C9B757A-94DB-FC63-CC63-9B577EE08B63}"/>
              </a:ext>
            </a:extLst>
          </p:cNvPr>
          <p:cNvSpPr>
            <a:spLocks noGrp="1"/>
          </p:cNvSpPr>
          <p:nvPr>
            <p:ph type="dt" sz="half" idx="10"/>
          </p:nvPr>
        </p:nvSpPr>
        <p:spPr/>
        <p:txBody>
          <a:bodyPr/>
          <a:lstStyle>
            <a:lvl1pPr>
              <a:defRPr/>
            </a:lvl1pPr>
          </a:lstStyle>
          <a:p>
            <a:pPr>
              <a:defRPr/>
            </a:pPr>
            <a:endParaRPr lang="en-US" altLang="en-US"/>
          </a:p>
        </p:txBody>
      </p:sp>
      <p:sp>
        <p:nvSpPr>
          <p:cNvPr id="3" name="Footer Placeholder 2">
            <a:extLst>
              <a:ext uri="{FF2B5EF4-FFF2-40B4-BE49-F238E27FC236}">
                <a16:creationId xmlns:a16="http://schemas.microsoft.com/office/drawing/2014/main" id="{67C2DCED-392C-333E-9AC1-E80953BC251F}"/>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3">
            <a:extLst>
              <a:ext uri="{FF2B5EF4-FFF2-40B4-BE49-F238E27FC236}">
                <a16:creationId xmlns:a16="http://schemas.microsoft.com/office/drawing/2014/main" id="{AA802F80-A1AB-EFCA-4F16-FF88E1F766A0}"/>
              </a:ext>
            </a:extLst>
          </p:cNvPr>
          <p:cNvSpPr>
            <a:spLocks noGrp="1"/>
          </p:cNvSpPr>
          <p:nvPr>
            <p:ph type="sldNum" sz="quarter" idx="12"/>
          </p:nvPr>
        </p:nvSpPr>
        <p:spPr/>
        <p:txBody>
          <a:bodyPr/>
          <a:lstStyle>
            <a:lvl1pPr>
              <a:defRPr/>
            </a:lvl1pPr>
          </a:lstStyle>
          <a:p>
            <a:fld id="{528BCCA2-F130-409B-BCF9-F26B40DCC31C}" type="slidenum">
              <a:rPr lang="en-US" altLang="en-US"/>
              <a:pPr/>
              <a:t>‹#›</a:t>
            </a:fld>
            <a:endParaRPr lang="en-US" altLang="en-US"/>
          </a:p>
        </p:txBody>
      </p:sp>
    </p:spTree>
    <p:extLst>
      <p:ext uri="{BB962C8B-B14F-4D97-AF65-F5344CB8AC3E}">
        <p14:creationId xmlns:p14="http://schemas.microsoft.com/office/powerpoint/2010/main" val="104881613"/>
      </p:ext>
    </p:extLst>
  </p:cSld>
  <p:clrMapOvr>
    <a:masterClrMapping/>
  </p:clrMapOvr>
  <p:transition spd="slow">
    <p:push dir="u"/>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137995" y="1101970"/>
            <a:ext cx="4511040" cy="877824"/>
          </a:xfrm>
        </p:spPr>
        <p:txBody>
          <a:bodyPr anchor="b"/>
          <a:lstStyle>
            <a:lvl1pPr algn="l">
              <a:buNone/>
              <a:defRPr sz="1800" b="1"/>
            </a:lvl1pPr>
          </a:lstStyle>
          <a:p>
            <a:r>
              <a:rPr lang="en-US"/>
              <a:t>Click to edit Master title style</a:t>
            </a:r>
          </a:p>
        </p:txBody>
      </p:sp>
      <p:sp>
        <p:nvSpPr>
          <p:cNvPr id="3" name="Text Placeholder 2"/>
          <p:cNvSpPr>
            <a:spLocks noGrp="1"/>
          </p:cNvSpPr>
          <p:nvPr>
            <p:ph type="body" idx="2"/>
          </p:nvPr>
        </p:nvSpPr>
        <p:spPr>
          <a:xfrm>
            <a:off x="7137995" y="2010727"/>
            <a:ext cx="451104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a:r>
              <a:rPr lang="en-US"/>
              <a:t>Click to edit Master text styles</a:t>
            </a:r>
          </a:p>
        </p:txBody>
      </p:sp>
      <p:sp>
        <p:nvSpPr>
          <p:cNvPr id="4" name="Content Placeholder 3"/>
          <p:cNvSpPr>
            <a:spLocks noGrp="1"/>
          </p:cNvSpPr>
          <p:nvPr>
            <p:ph sz="half" idx="1"/>
          </p:nvPr>
        </p:nvSpPr>
        <p:spPr>
          <a:xfrm>
            <a:off x="203200" y="776287"/>
            <a:ext cx="6803136" cy="5852160"/>
          </a:xfrm>
        </p:spPr>
        <p:txBody>
          <a:bodyPr/>
          <a:lstStyle>
            <a:lvl1pPr>
              <a:defRPr sz="3200"/>
            </a:lvl1pPr>
            <a:lvl2pPr>
              <a:defRPr sz="2800"/>
            </a:lvl2pPr>
            <a:lvl3pPr>
              <a:defRPr sz="24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8ECB5AD-3382-1BEE-88BE-B6AAC0959293}"/>
              </a:ext>
            </a:extLst>
          </p:cNvPr>
          <p:cNvSpPr>
            <a:spLocks noGrp="1"/>
          </p:cNvSpPr>
          <p:nvPr>
            <p:ph type="dt" sz="half" idx="10"/>
          </p:nvPr>
        </p:nvSpPr>
        <p:spPr/>
        <p:txBody>
          <a:bodyPr/>
          <a:lstStyle>
            <a:lvl1pPr>
              <a:defRPr/>
            </a:lvl1pPr>
          </a:lstStyle>
          <a:p>
            <a:pPr>
              <a:defRPr/>
            </a:pPr>
            <a:endParaRPr lang="en-US" altLang="en-US"/>
          </a:p>
        </p:txBody>
      </p:sp>
      <p:sp>
        <p:nvSpPr>
          <p:cNvPr id="6" name="Footer Placeholder 5">
            <a:extLst>
              <a:ext uri="{FF2B5EF4-FFF2-40B4-BE49-F238E27FC236}">
                <a16:creationId xmlns:a16="http://schemas.microsoft.com/office/drawing/2014/main" id="{43BC2C11-0257-3D70-E629-7C1FCA4EA2D6}"/>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id="{7431D494-7209-4EC2-373A-872CC7879FF6}"/>
              </a:ext>
            </a:extLst>
          </p:cNvPr>
          <p:cNvSpPr>
            <a:spLocks noGrp="1"/>
          </p:cNvSpPr>
          <p:nvPr>
            <p:ph type="sldNum" sz="quarter" idx="12"/>
          </p:nvPr>
        </p:nvSpPr>
        <p:spPr/>
        <p:txBody>
          <a:bodyPr/>
          <a:lstStyle>
            <a:lvl1pPr>
              <a:defRPr/>
            </a:lvl1pPr>
          </a:lstStyle>
          <a:p>
            <a:fld id="{69F32A78-FEAB-4A2E-A909-24C8D95C939F}" type="slidenum">
              <a:rPr lang="en-US" altLang="en-US"/>
              <a:pPr/>
              <a:t>‹#›</a:t>
            </a:fld>
            <a:endParaRPr lang="en-US" altLang="en-US"/>
          </a:p>
        </p:txBody>
      </p:sp>
    </p:spTree>
    <p:extLst>
      <p:ext uri="{BB962C8B-B14F-4D97-AF65-F5344CB8AC3E}">
        <p14:creationId xmlns:p14="http://schemas.microsoft.com/office/powerpoint/2010/main" val="3245302722"/>
      </p:ext>
    </p:extLst>
  </p:cSld>
  <p:clrMapOvr>
    <a:masterClrMapping/>
  </p:clrMapOvr>
  <p:transition spd="slow">
    <p:push dir="u"/>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253913" y="1109161"/>
            <a:ext cx="782404" cy="4681637"/>
          </a:xfrm>
        </p:spPr>
        <p:txBody>
          <a:bodyPr vert="vert270" lIns="45720" tIns="0" rIns="45720" anchor="t"/>
          <a:lstStyle>
            <a:lvl1pPr algn="ctr">
              <a:buNone/>
              <a:defRPr sz="2000" b="1"/>
            </a:lvl1pPr>
          </a:lstStyle>
          <a:p>
            <a:r>
              <a:rPr lang="en-US"/>
              <a:t>Click to edit Master title style</a:t>
            </a:r>
          </a:p>
        </p:txBody>
      </p:sp>
      <p:sp>
        <p:nvSpPr>
          <p:cNvPr id="3" name="Picture Placeholder 2"/>
          <p:cNvSpPr>
            <a:spLocks noGrp="1"/>
          </p:cNvSpPr>
          <p:nvPr>
            <p:ph type="pic" idx="1"/>
          </p:nvPr>
        </p:nvSpPr>
        <p:spPr>
          <a:xfrm>
            <a:off x="538228" y="1143000"/>
            <a:ext cx="6096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normAutofit/>
          </a:bodyPr>
          <a:lstStyle>
            <a:lvl1pPr marL="0" indent="0">
              <a:buNone/>
              <a:defRPr sz="3200"/>
            </a:lvl1pPr>
          </a:lstStyle>
          <a:p>
            <a:pPr lvl="0"/>
            <a:r>
              <a:rPr lang="en-US" noProof="0"/>
              <a:t>Click icon to add picture</a:t>
            </a:r>
          </a:p>
        </p:txBody>
      </p:sp>
      <p:sp>
        <p:nvSpPr>
          <p:cNvPr id="4" name="Text Placeholder 3"/>
          <p:cNvSpPr>
            <a:spLocks noGrp="1"/>
          </p:cNvSpPr>
          <p:nvPr>
            <p:ph type="body" sz="half" idx="2"/>
          </p:nvPr>
        </p:nvSpPr>
        <p:spPr>
          <a:xfrm>
            <a:off x="8117924" y="3274309"/>
            <a:ext cx="3454400" cy="2516489"/>
          </a:xfrm>
        </p:spPr>
        <p:txBody>
          <a:bodyPr lIns="0" tIns="0" rIns="45720"/>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a:r>
              <a:rPr lang="en-US"/>
              <a:t>Click to edit Master text styles</a:t>
            </a:r>
          </a:p>
        </p:txBody>
      </p:sp>
      <p:sp>
        <p:nvSpPr>
          <p:cNvPr id="5" name="Date Placeholder 4">
            <a:extLst>
              <a:ext uri="{FF2B5EF4-FFF2-40B4-BE49-F238E27FC236}">
                <a16:creationId xmlns:a16="http://schemas.microsoft.com/office/drawing/2014/main" id="{6478CFAE-7CF0-D9AF-F083-215959B2CA89}"/>
              </a:ext>
            </a:extLst>
          </p:cNvPr>
          <p:cNvSpPr>
            <a:spLocks noGrp="1"/>
          </p:cNvSpPr>
          <p:nvPr>
            <p:ph type="dt" sz="half" idx="10"/>
          </p:nvPr>
        </p:nvSpPr>
        <p:spPr/>
        <p:txBody>
          <a:bodyPr/>
          <a:lstStyle>
            <a:lvl1pPr>
              <a:defRPr/>
            </a:lvl1pPr>
          </a:lstStyle>
          <a:p>
            <a:pPr>
              <a:defRPr/>
            </a:pPr>
            <a:endParaRPr lang="en-US" altLang="en-US"/>
          </a:p>
        </p:txBody>
      </p:sp>
      <p:sp>
        <p:nvSpPr>
          <p:cNvPr id="6" name="Footer Placeholder 5">
            <a:extLst>
              <a:ext uri="{FF2B5EF4-FFF2-40B4-BE49-F238E27FC236}">
                <a16:creationId xmlns:a16="http://schemas.microsoft.com/office/drawing/2014/main" id="{A3B4E3B4-F13F-3E5E-3A5D-5DF7ED8483B0}"/>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id="{A9CC1EE5-94B8-E380-7948-50EA4FBBBDC8}"/>
              </a:ext>
            </a:extLst>
          </p:cNvPr>
          <p:cNvSpPr>
            <a:spLocks noGrp="1"/>
          </p:cNvSpPr>
          <p:nvPr>
            <p:ph type="sldNum" sz="quarter" idx="12"/>
          </p:nvPr>
        </p:nvSpPr>
        <p:spPr/>
        <p:txBody>
          <a:bodyPr/>
          <a:lstStyle>
            <a:lvl1pPr>
              <a:defRPr/>
            </a:lvl1pPr>
          </a:lstStyle>
          <a:p>
            <a:fld id="{A1434C4F-ECFC-48DD-9BF5-6CBD666373F5}" type="slidenum">
              <a:rPr lang="en-US" altLang="en-US"/>
              <a:pPr/>
              <a:t>‹#›</a:t>
            </a:fld>
            <a:endParaRPr lang="en-US" altLang="en-US"/>
          </a:p>
        </p:txBody>
      </p:sp>
    </p:spTree>
    <p:extLst>
      <p:ext uri="{BB962C8B-B14F-4D97-AF65-F5344CB8AC3E}">
        <p14:creationId xmlns:p14="http://schemas.microsoft.com/office/powerpoint/2010/main" val="3819361226"/>
      </p:ext>
    </p:extLst>
  </p:cSld>
  <p:clrMapOvr>
    <a:masterClrMapping/>
  </p:clrMapOvr>
  <p:transition spd="slow">
    <p:push dir="u"/>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3F30615-6E37-3951-EB54-3B4E5CB09905}"/>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08A96873-4683-2CBF-19F5-00DA52D62CA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F8709C12-08A6-936B-06CF-196D065FD6F1}"/>
              </a:ext>
            </a:extLst>
          </p:cNvPr>
          <p:cNvSpPr>
            <a:spLocks noGrp="1"/>
          </p:cNvSpPr>
          <p:nvPr>
            <p:ph type="sldNum" sz="quarter" idx="12"/>
          </p:nvPr>
        </p:nvSpPr>
        <p:spPr/>
        <p:txBody>
          <a:bodyPr/>
          <a:lstStyle>
            <a:lvl1pPr>
              <a:defRPr/>
            </a:lvl1pPr>
          </a:lstStyle>
          <a:p>
            <a:fld id="{F9DBCCF5-3A04-4790-AD01-008ADFBDEBEC}" type="slidenum">
              <a:rPr lang="en-US" altLang="en-US"/>
              <a:pPr/>
              <a:t>‹#›</a:t>
            </a:fld>
            <a:endParaRPr lang="en-US" altLang="en-US"/>
          </a:p>
        </p:txBody>
      </p:sp>
    </p:spTree>
    <p:extLst>
      <p:ext uri="{BB962C8B-B14F-4D97-AF65-F5344CB8AC3E}">
        <p14:creationId xmlns:p14="http://schemas.microsoft.com/office/powerpoint/2010/main" val="1270502616"/>
      </p:ext>
    </p:extLst>
  </p:cSld>
  <p:clrMapOvr>
    <a:masterClrMapping/>
  </p:clrMapOvr>
  <p:transition spd="slow">
    <p:push dir="u"/>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1143000"/>
            <a:ext cx="25400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1143000"/>
            <a:ext cx="83312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5340B02-C21A-DCCD-9D42-632851B6D3AF}"/>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B1D4DD23-7770-CF43-6D58-4DE9F80ED89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C9DB9D94-4D21-EC55-AA22-0E1B0EACD0EF}"/>
              </a:ext>
            </a:extLst>
          </p:cNvPr>
          <p:cNvSpPr>
            <a:spLocks noGrp="1"/>
          </p:cNvSpPr>
          <p:nvPr>
            <p:ph type="sldNum" sz="quarter" idx="12"/>
          </p:nvPr>
        </p:nvSpPr>
        <p:spPr/>
        <p:txBody>
          <a:bodyPr/>
          <a:lstStyle>
            <a:lvl1pPr>
              <a:defRPr/>
            </a:lvl1pPr>
          </a:lstStyle>
          <a:p>
            <a:fld id="{48D3A942-1B11-427C-B7E9-944BDD09FF14}" type="slidenum">
              <a:rPr lang="en-US" altLang="en-US"/>
              <a:pPr/>
              <a:t>‹#›</a:t>
            </a:fld>
            <a:endParaRPr lang="en-US" altLang="en-US"/>
          </a:p>
        </p:txBody>
      </p:sp>
    </p:spTree>
    <p:extLst>
      <p:ext uri="{BB962C8B-B14F-4D97-AF65-F5344CB8AC3E}">
        <p14:creationId xmlns:p14="http://schemas.microsoft.com/office/powerpoint/2010/main" val="1778330719"/>
      </p:ext>
    </p:extLst>
  </p:cSld>
  <p:clrMapOvr>
    <a:masterClrMapping/>
  </p:clrMapOvr>
  <p:transition spd="slow">
    <p:push dir="u"/>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197237204"/>
      </p:ext>
    </p:extLst>
  </p:cSld>
  <p:clrMapOvr>
    <a:masterClrMapping/>
  </p:clrMapOvr>
  <p:transition spd="slow">
    <p:push dir="u"/>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DF098BA-0954-F348-95D7-802D7C268834}"/>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73E3D28E-D165-58AD-468F-AE425F6EEC0D}"/>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757E4083-038B-4F7E-647A-B64ED31A9DB4}"/>
              </a:ext>
            </a:extLst>
          </p:cNvPr>
          <p:cNvSpPr>
            <a:spLocks noGrp="1"/>
          </p:cNvSpPr>
          <p:nvPr>
            <p:ph type="sldNum" sz="quarter" idx="12"/>
          </p:nvPr>
        </p:nvSpPr>
        <p:spPr/>
        <p:txBody>
          <a:bodyPr/>
          <a:lstStyle>
            <a:lvl1pPr>
              <a:defRPr/>
            </a:lvl1pPr>
          </a:lstStyle>
          <a:p>
            <a:fld id="{CA703A03-EEF0-4785-83EA-809D5C078914}" type="slidenum">
              <a:rPr lang="en-US" altLang="en-US"/>
              <a:pPr/>
              <a:t>‹#›</a:t>
            </a:fld>
            <a:endParaRPr lang="en-US" altLang="en-US"/>
          </a:p>
        </p:txBody>
      </p:sp>
    </p:spTree>
    <p:extLst>
      <p:ext uri="{BB962C8B-B14F-4D97-AF65-F5344CB8AC3E}">
        <p14:creationId xmlns:p14="http://schemas.microsoft.com/office/powerpoint/2010/main" val="1839150630"/>
      </p:ext>
    </p:extLst>
  </p:cSld>
  <p:clrMapOvr>
    <a:masterClrMapping/>
  </p:clrMapOvr>
  <p:transition spd="slow">
    <p:push dir="u"/>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E7584E2-94A1-F1C7-0BBB-B18EA3C456E6}"/>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03F7DD61-B980-7DE0-F985-C1D59E69BF0A}"/>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4E6D09C-0C88-C219-5D3D-86D73B8B5CDD}"/>
              </a:ext>
            </a:extLst>
          </p:cNvPr>
          <p:cNvSpPr>
            <a:spLocks noGrp="1"/>
          </p:cNvSpPr>
          <p:nvPr>
            <p:ph type="sldNum" sz="quarter" idx="12"/>
          </p:nvPr>
        </p:nvSpPr>
        <p:spPr/>
        <p:txBody>
          <a:bodyPr/>
          <a:lstStyle>
            <a:lvl1pPr>
              <a:defRPr/>
            </a:lvl1pPr>
          </a:lstStyle>
          <a:p>
            <a:fld id="{F6530672-8C51-4F88-8F8E-2168964EAB41}" type="slidenum">
              <a:rPr lang="en-US" altLang="en-US"/>
              <a:pPr/>
              <a:t>‹#›</a:t>
            </a:fld>
            <a:endParaRPr lang="en-US" altLang="en-US"/>
          </a:p>
        </p:txBody>
      </p:sp>
    </p:spTree>
    <p:extLst>
      <p:ext uri="{BB962C8B-B14F-4D97-AF65-F5344CB8AC3E}">
        <p14:creationId xmlns:p14="http://schemas.microsoft.com/office/powerpoint/2010/main" val="2115453262"/>
      </p:ext>
    </p:extLst>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1143000"/>
            <a:ext cx="11176000" cy="1069848"/>
          </a:xfrm>
        </p:spPr>
        <p:txBody>
          <a:bodyPr/>
          <a:lstStyle>
            <a:lvl1pPr>
              <a:defRPr sz="4000" b="0" i="0" cap="none" baseline="0"/>
            </a:lvl1pPr>
          </a:lstStyle>
          <a:p>
            <a:r>
              <a:rPr lang="en-US"/>
              <a:t>Click to edit Master title style</a:t>
            </a:r>
          </a:p>
        </p:txBody>
      </p:sp>
      <p:sp>
        <p:nvSpPr>
          <p:cNvPr id="3" name="Text Placeholder 2"/>
          <p:cNvSpPr>
            <a:spLocks noGrp="1"/>
          </p:cNvSpPr>
          <p:nvPr>
            <p:ph type="body" idx="1"/>
          </p:nvPr>
        </p:nvSpPr>
        <p:spPr>
          <a:xfrm>
            <a:off x="508000" y="2244970"/>
            <a:ext cx="5388864"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4" name="Text Placeholder 3"/>
          <p:cNvSpPr>
            <a:spLocks noGrp="1"/>
          </p:cNvSpPr>
          <p:nvPr>
            <p:ph type="body" sz="half" idx="3"/>
          </p:nvPr>
        </p:nvSpPr>
        <p:spPr>
          <a:xfrm>
            <a:off x="6294968" y="2244970"/>
            <a:ext cx="5389033"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5" name="Content Placeholder 4"/>
          <p:cNvSpPr>
            <a:spLocks noGrp="1"/>
          </p:cNvSpPr>
          <p:nvPr>
            <p:ph sz="quarter" idx="2"/>
          </p:nvPr>
        </p:nvSpPr>
        <p:spPr>
          <a:xfrm>
            <a:off x="508000" y="2708519"/>
            <a:ext cx="5388864" cy="3886200"/>
          </a:xfrm>
        </p:spPr>
        <p:txBody>
          <a:bodyPr/>
          <a:lstStyle>
            <a:lvl1pPr>
              <a:defRPr sz="20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6291073" y="2708519"/>
            <a:ext cx="5389033" cy="3886200"/>
          </a:xfrm>
        </p:spPr>
        <p:txBody>
          <a:bodyPr/>
          <a:lstStyle>
            <a:lvl1pPr>
              <a:defRPr sz="20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25">
            <a:extLst>
              <a:ext uri="{FF2B5EF4-FFF2-40B4-BE49-F238E27FC236}">
                <a16:creationId xmlns:a16="http://schemas.microsoft.com/office/drawing/2014/main" id="{2792B394-C29A-1ECD-EC22-3042BAD4F728}"/>
              </a:ext>
            </a:extLst>
          </p:cNvPr>
          <p:cNvSpPr>
            <a:spLocks noGrp="1"/>
          </p:cNvSpPr>
          <p:nvPr>
            <p:ph type="dt" sz="half" idx="10"/>
          </p:nvPr>
        </p:nvSpPr>
        <p:spPr/>
        <p:txBody>
          <a:bodyPr/>
          <a:lstStyle>
            <a:lvl1pPr>
              <a:defRPr/>
            </a:lvl1pPr>
          </a:lstStyle>
          <a:p>
            <a:pPr>
              <a:defRPr/>
            </a:pPr>
            <a:endParaRPr lang="en-US" altLang="en-US"/>
          </a:p>
        </p:txBody>
      </p:sp>
      <p:sp>
        <p:nvSpPr>
          <p:cNvPr id="8" name="Slide Number Placeholder 26">
            <a:extLst>
              <a:ext uri="{FF2B5EF4-FFF2-40B4-BE49-F238E27FC236}">
                <a16:creationId xmlns:a16="http://schemas.microsoft.com/office/drawing/2014/main" id="{496CA0ED-FC5A-1C80-AC22-35002E323B0F}"/>
              </a:ext>
            </a:extLst>
          </p:cNvPr>
          <p:cNvSpPr>
            <a:spLocks noGrp="1"/>
          </p:cNvSpPr>
          <p:nvPr>
            <p:ph type="sldNum" sz="quarter" idx="11"/>
          </p:nvPr>
        </p:nvSpPr>
        <p:spPr/>
        <p:txBody>
          <a:bodyPr/>
          <a:lstStyle>
            <a:lvl1pPr>
              <a:defRPr/>
            </a:lvl1pPr>
          </a:lstStyle>
          <a:p>
            <a:fld id="{0647D14D-34E7-4037-A57E-AFD5E4F4CDD7}" type="slidenum">
              <a:rPr lang="en-US" altLang="en-US"/>
              <a:pPr/>
              <a:t>‹#›</a:t>
            </a:fld>
            <a:endParaRPr lang="en-US" altLang="en-US"/>
          </a:p>
        </p:txBody>
      </p:sp>
      <p:sp>
        <p:nvSpPr>
          <p:cNvPr id="9" name="Footer Placeholder 27">
            <a:extLst>
              <a:ext uri="{FF2B5EF4-FFF2-40B4-BE49-F238E27FC236}">
                <a16:creationId xmlns:a16="http://schemas.microsoft.com/office/drawing/2014/main" id="{FEB21CEC-2E83-06E5-A33B-4FC3697D12F1}"/>
              </a:ext>
            </a:extLst>
          </p:cNvPr>
          <p:cNvSpPr>
            <a:spLocks noGrp="1"/>
          </p:cNvSpPr>
          <p:nvPr>
            <p:ph type="ftr" sz="quarter" idx="12"/>
          </p:nvPr>
        </p:nvSpPr>
        <p:spPr/>
        <p:txBody>
          <a:bodyPr/>
          <a:lstStyle>
            <a:lvl1pPr>
              <a:defRPr/>
            </a:lvl1pPr>
          </a:lstStyle>
          <a:p>
            <a:pPr>
              <a:defRPr/>
            </a:pPr>
            <a:endParaRPr lang="en-US"/>
          </a:p>
        </p:txBody>
      </p:sp>
    </p:spTree>
    <p:extLst>
      <p:ext uri="{BB962C8B-B14F-4D97-AF65-F5344CB8AC3E}">
        <p14:creationId xmlns:p14="http://schemas.microsoft.com/office/powerpoint/2010/main" val="3010693716"/>
      </p:ext>
    </p:extLst>
  </p:cSld>
  <p:clrMapOvr>
    <a:masterClrMapping/>
  </p:clrMapOvr>
  <p:transition spd="slow">
    <p:push dir="u"/>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29AC4862-8703-F44B-AEE8-910AD6216C95}"/>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4ABC43AE-DA9E-68CE-2A60-306521BA0961}"/>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C8097A1-C6D4-8D84-BF2B-5D351D9788EA}"/>
              </a:ext>
            </a:extLst>
          </p:cNvPr>
          <p:cNvSpPr>
            <a:spLocks noGrp="1"/>
          </p:cNvSpPr>
          <p:nvPr>
            <p:ph type="sldNum" sz="quarter" idx="12"/>
          </p:nvPr>
        </p:nvSpPr>
        <p:spPr/>
        <p:txBody>
          <a:bodyPr/>
          <a:lstStyle>
            <a:lvl1pPr>
              <a:defRPr/>
            </a:lvl1pPr>
          </a:lstStyle>
          <a:p>
            <a:fld id="{235704E7-4965-4664-97DA-59462591D55C}" type="slidenum">
              <a:rPr lang="en-US" altLang="en-US"/>
              <a:pPr/>
              <a:t>‹#›</a:t>
            </a:fld>
            <a:endParaRPr lang="en-US" altLang="en-US"/>
          </a:p>
        </p:txBody>
      </p:sp>
    </p:spTree>
    <p:extLst>
      <p:ext uri="{BB962C8B-B14F-4D97-AF65-F5344CB8AC3E}">
        <p14:creationId xmlns:p14="http://schemas.microsoft.com/office/powerpoint/2010/main" val="3911080306"/>
      </p:ext>
    </p:extLst>
  </p:cSld>
  <p:clrMapOvr>
    <a:masterClrMapping/>
  </p:clrMapOvr>
  <p:transition spd="slow">
    <p:push dir="u"/>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F0B7E8B-E666-4E50-F742-CA766E7B6828}"/>
              </a:ext>
            </a:extLst>
          </p:cNvPr>
          <p:cNvSpPr>
            <a:spLocks noGrp="1"/>
          </p:cNvSpPr>
          <p:nvPr>
            <p:ph type="dt" sz="half" idx="10"/>
          </p:nvPr>
        </p:nvSpPr>
        <p:spPr/>
        <p:txBody>
          <a:bodyPr/>
          <a:lstStyle>
            <a:lvl1pPr>
              <a:defRPr/>
            </a:lvl1pPr>
          </a:lstStyle>
          <a:p>
            <a:pPr>
              <a:defRPr/>
            </a:pPr>
            <a:endParaRPr lang="en-US" altLang="en-US"/>
          </a:p>
        </p:txBody>
      </p:sp>
      <p:sp>
        <p:nvSpPr>
          <p:cNvPr id="6" name="Footer Placeholder 5">
            <a:extLst>
              <a:ext uri="{FF2B5EF4-FFF2-40B4-BE49-F238E27FC236}">
                <a16:creationId xmlns:a16="http://schemas.microsoft.com/office/drawing/2014/main" id="{4D19833A-BE24-1A5E-382A-6F684102AD2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id="{3346D5D2-B42E-FD50-AC13-260073CE294C}"/>
              </a:ext>
            </a:extLst>
          </p:cNvPr>
          <p:cNvSpPr>
            <a:spLocks noGrp="1"/>
          </p:cNvSpPr>
          <p:nvPr>
            <p:ph type="sldNum" sz="quarter" idx="12"/>
          </p:nvPr>
        </p:nvSpPr>
        <p:spPr/>
        <p:txBody>
          <a:bodyPr/>
          <a:lstStyle>
            <a:lvl1pPr>
              <a:defRPr/>
            </a:lvl1pPr>
          </a:lstStyle>
          <a:p>
            <a:fld id="{70F05C84-18C5-413E-8A3B-0793B1AEB4B4}" type="slidenum">
              <a:rPr lang="en-US" altLang="en-US"/>
              <a:pPr/>
              <a:t>‹#›</a:t>
            </a:fld>
            <a:endParaRPr lang="en-US" altLang="en-US"/>
          </a:p>
        </p:txBody>
      </p:sp>
    </p:spTree>
    <p:extLst>
      <p:ext uri="{BB962C8B-B14F-4D97-AF65-F5344CB8AC3E}">
        <p14:creationId xmlns:p14="http://schemas.microsoft.com/office/powerpoint/2010/main" val="3983064286"/>
      </p:ext>
    </p:extLst>
  </p:cSld>
  <p:clrMapOvr>
    <a:masterClrMapping/>
  </p:clrMapOvr>
  <p:transition spd="slow">
    <p:push dir="u"/>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B6782FB-2832-CC74-6469-1EF5198C57D7}"/>
              </a:ext>
            </a:extLst>
          </p:cNvPr>
          <p:cNvSpPr>
            <a:spLocks noGrp="1"/>
          </p:cNvSpPr>
          <p:nvPr>
            <p:ph type="dt" sz="half" idx="10"/>
          </p:nvPr>
        </p:nvSpPr>
        <p:spPr/>
        <p:txBody>
          <a:bodyPr/>
          <a:lstStyle>
            <a:lvl1pPr>
              <a:defRPr/>
            </a:lvl1pPr>
          </a:lstStyle>
          <a:p>
            <a:pPr>
              <a:defRPr/>
            </a:pPr>
            <a:endParaRPr lang="en-US" altLang="en-US"/>
          </a:p>
        </p:txBody>
      </p:sp>
      <p:sp>
        <p:nvSpPr>
          <p:cNvPr id="8" name="Footer Placeholder 7">
            <a:extLst>
              <a:ext uri="{FF2B5EF4-FFF2-40B4-BE49-F238E27FC236}">
                <a16:creationId xmlns:a16="http://schemas.microsoft.com/office/drawing/2014/main" id="{FAE1EE07-CD5F-E033-9EF7-FB98001A854C}"/>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8">
            <a:extLst>
              <a:ext uri="{FF2B5EF4-FFF2-40B4-BE49-F238E27FC236}">
                <a16:creationId xmlns:a16="http://schemas.microsoft.com/office/drawing/2014/main" id="{4C14AC6E-DB78-6FE0-6E54-F389864F3634}"/>
              </a:ext>
            </a:extLst>
          </p:cNvPr>
          <p:cNvSpPr>
            <a:spLocks noGrp="1"/>
          </p:cNvSpPr>
          <p:nvPr>
            <p:ph type="sldNum" sz="quarter" idx="12"/>
          </p:nvPr>
        </p:nvSpPr>
        <p:spPr/>
        <p:txBody>
          <a:bodyPr/>
          <a:lstStyle>
            <a:lvl1pPr>
              <a:defRPr/>
            </a:lvl1pPr>
          </a:lstStyle>
          <a:p>
            <a:fld id="{CA05E335-98B2-414B-8973-AE7BEC38D02D}" type="slidenum">
              <a:rPr lang="en-US" altLang="en-US"/>
              <a:pPr/>
              <a:t>‹#›</a:t>
            </a:fld>
            <a:endParaRPr lang="en-US" altLang="en-US"/>
          </a:p>
        </p:txBody>
      </p:sp>
    </p:spTree>
    <p:extLst>
      <p:ext uri="{BB962C8B-B14F-4D97-AF65-F5344CB8AC3E}">
        <p14:creationId xmlns:p14="http://schemas.microsoft.com/office/powerpoint/2010/main" val="947901048"/>
      </p:ext>
    </p:extLst>
  </p:cSld>
  <p:clrMapOvr>
    <a:masterClrMapping/>
  </p:clrMapOvr>
  <p:transition spd="slow">
    <p:push dir="u"/>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33B3DB9-2AFC-23CE-84BA-112CB736D7A6}"/>
              </a:ext>
            </a:extLst>
          </p:cNvPr>
          <p:cNvSpPr>
            <a:spLocks noGrp="1"/>
          </p:cNvSpPr>
          <p:nvPr>
            <p:ph type="dt" sz="half" idx="10"/>
          </p:nvPr>
        </p:nvSpPr>
        <p:spPr/>
        <p:txBody>
          <a:bodyPr/>
          <a:lstStyle>
            <a:lvl1pPr>
              <a:defRPr/>
            </a:lvl1pPr>
          </a:lstStyle>
          <a:p>
            <a:pPr>
              <a:defRPr/>
            </a:pPr>
            <a:endParaRPr lang="en-US" altLang="en-US"/>
          </a:p>
        </p:txBody>
      </p:sp>
      <p:sp>
        <p:nvSpPr>
          <p:cNvPr id="4" name="Footer Placeholder 3">
            <a:extLst>
              <a:ext uri="{FF2B5EF4-FFF2-40B4-BE49-F238E27FC236}">
                <a16:creationId xmlns:a16="http://schemas.microsoft.com/office/drawing/2014/main" id="{3DF4F26F-4FA7-4F4E-0A4B-05D3C8A37F0E}"/>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4">
            <a:extLst>
              <a:ext uri="{FF2B5EF4-FFF2-40B4-BE49-F238E27FC236}">
                <a16:creationId xmlns:a16="http://schemas.microsoft.com/office/drawing/2014/main" id="{7FB5FD4D-7A36-3B52-46CF-02E7E9A1C6DD}"/>
              </a:ext>
            </a:extLst>
          </p:cNvPr>
          <p:cNvSpPr>
            <a:spLocks noGrp="1"/>
          </p:cNvSpPr>
          <p:nvPr>
            <p:ph type="sldNum" sz="quarter" idx="12"/>
          </p:nvPr>
        </p:nvSpPr>
        <p:spPr/>
        <p:txBody>
          <a:bodyPr/>
          <a:lstStyle>
            <a:lvl1pPr>
              <a:defRPr/>
            </a:lvl1pPr>
          </a:lstStyle>
          <a:p>
            <a:fld id="{7848F28E-CAD3-4694-AEE6-F83F2C866025}" type="slidenum">
              <a:rPr lang="en-US" altLang="en-US"/>
              <a:pPr/>
              <a:t>‹#›</a:t>
            </a:fld>
            <a:endParaRPr lang="en-US" altLang="en-US"/>
          </a:p>
        </p:txBody>
      </p:sp>
    </p:spTree>
    <p:extLst>
      <p:ext uri="{BB962C8B-B14F-4D97-AF65-F5344CB8AC3E}">
        <p14:creationId xmlns:p14="http://schemas.microsoft.com/office/powerpoint/2010/main" val="2788075837"/>
      </p:ext>
    </p:extLst>
  </p:cSld>
  <p:clrMapOvr>
    <a:masterClrMapping/>
  </p:clrMapOvr>
  <p:transition spd="slow">
    <p:push dir="u"/>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D2A989D-6060-87A8-02C8-A455A86DAD4D}"/>
              </a:ext>
            </a:extLst>
          </p:cNvPr>
          <p:cNvSpPr>
            <a:spLocks noGrp="1"/>
          </p:cNvSpPr>
          <p:nvPr>
            <p:ph type="dt" sz="half" idx="10"/>
          </p:nvPr>
        </p:nvSpPr>
        <p:spPr/>
        <p:txBody>
          <a:bodyPr/>
          <a:lstStyle>
            <a:lvl1pPr>
              <a:defRPr/>
            </a:lvl1pPr>
          </a:lstStyle>
          <a:p>
            <a:pPr>
              <a:defRPr/>
            </a:pPr>
            <a:endParaRPr lang="en-US" altLang="en-US"/>
          </a:p>
        </p:txBody>
      </p:sp>
      <p:sp>
        <p:nvSpPr>
          <p:cNvPr id="3" name="Footer Placeholder 2">
            <a:extLst>
              <a:ext uri="{FF2B5EF4-FFF2-40B4-BE49-F238E27FC236}">
                <a16:creationId xmlns:a16="http://schemas.microsoft.com/office/drawing/2014/main" id="{FCB069E1-DCB9-B593-7B36-0DE2BF3E0A4B}"/>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3">
            <a:extLst>
              <a:ext uri="{FF2B5EF4-FFF2-40B4-BE49-F238E27FC236}">
                <a16:creationId xmlns:a16="http://schemas.microsoft.com/office/drawing/2014/main" id="{6F6A7AD8-8C59-C032-9963-729B09F9D174}"/>
              </a:ext>
            </a:extLst>
          </p:cNvPr>
          <p:cNvSpPr>
            <a:spLocks noGrp="1"/>
          </p:cNvSpPr>
          <p:nvPr>
            <p:ph type="sldNum" sz="quarter" idx="12"/>
          </p:nvPr>
        </p:nvSpPr>
        <p:spPr/>
        <p:txBody>
          <a:bodyPr/>
          <a:lstStyle>
            <a:lvl1pPr>
              <a:defRPr/>
            </a:lvl1pPr>
          </a:lstStyle>
          <a:p>
            <a:fld id="{2133A518-08D0-4E56-BDE1-58B3971AACC8}" type="slidenum">
              <a:rPr lang="en-US" altLang="en-US"/>
              <a:pPr/>
              <a:t>‹#›</a:t>
            </a:fld>
            <a:endParaRPr lang="en-US" altLang="en-US"/>
          </a:p>
        </p:txBody>
      </p:sp>
    </p:spTree>
    <p:extLst>
      <p:ext uri="{BB962C8B-B14F-4D97-AF65-F5344CB8AC3E}">
        <p14:creationId xmlns:p14="http://schemas.microsoft.com/office/powerpoint/2010/main" val="704209636"/>
      </p:ext>
    </p:extLst>
  </p:cSld>
  <p:clrMapOvr>
    <a:masterClrMapping/>
  </p:clrMapOvr>
  <p:transition spd="slow">
    <p:push dir="u"/>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BC622CE-ADC2-86FE-E4FF-EDDE9CBF72F8}"/>
              </a:ext>
            </a:extLst>
          </p:cNvPr>
          <p:cNvSpPr>
            <a:spLocks noGrp="1"/>
          </p:cNvSpPr>
          <p:nvPr>
            <p:ph type="dt" sz="half" idx="10"/>
          </p:nvPr>
        </p:nvSpPr>
        <p:spPr/>
        <p:txBody>
          <a:bodyPr/>
          <a:lstStyle>
            <a:lvl1pPr>
              <a:defRPr/>
            </a:lvl1pPr>
          </a:lstStyle>
          <a:p>
            <a:pPr>
              <a:defRPr/>
            </a:pPr>
            <a:endParaRPr lang="en-US" altLang="en-US"/>
          </a:p>
        </p:txBody>
      </p:sp>
      <p:sp>
        <p:nvSpPr>
          <p:cNvPr id="6" name="Footer Placeholder 5">
            <a:extLst>
              <a:ext uri="{FF2B5EF4-FFF2-40B4-BE49-F238E27FC236}">
                <a16:creationId xmlns:a16="http://schemas.microsoft.com/office/drawing/2014/main" id="{3CF1DDE7-F111-BCA0-B3FA-F1CE81A843FF}"/>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id="{74918E43-E2DC-F0E2-7E09-DC8D344FEF27}"/>
              </a:ext>
            </a:extLst>
          </p:cNvPr>
          <p:cNvSpPr>
            <a:spLocks noGrp="1"/>
          </p:cNvSpPr>
          <p:nvPr>
            <p:ph type="sldNum" sz="quarter" idx="12"/>
          </p:nvPr>
        </p:nvSpPr>
        <p:spPr/>
        <p:txBody>
          <a:bodyPr/>
          <a:lstStyle>
            <a:lvl1pPr>
              <a:defRPr/>
            </a:lvl1pPr>
          </a:lstStyle>
          <a:p>
            <a:fld id="{C9AFB204-029F-47F7-8A3D-28198AFAA39B}" type="slidenum">
              <a:rPr lang="en-US" altLang="en-US"/>
              <a:pPr/>
              <a:t>‹#›</a:t>
            </a:fld>
            <a:endParaRPr lang="en-US" altLang="en-US"/>
          </a:p>
        </p:txBody>
      </p:sp>
    </p:spTree>
    <p:extLst>
      <p:ext uri="{BB962C8B-B14F-4D97-AF65-F5344CB8AC3E}">
        <p14:creationId xmlns:p14="http://schemas.microsoft.com/office/powerpoint/2010/main" val="2289033377"/>
      </p:ext>
    </p:extLst>
  </p:cSld>
  <p:clrMapOvr>
    <a:masterClrMapping/>
  </p:clrMapOvr>
  <p:transition spd="slow">
    <p:push dir="u"/>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0F9504C-1309-E552-F9D2-B7C60EB7F22E}"/>
              </a:ext>
            </a:extLst>
          </p:cNvPr>
          <p:cNvSpPr>
            <a:spLocks noGrp="1"/>
          </p:cNvSpPr>
          <p:nvPr>
            <p:ph type="dt" sz="half" idx="10"/>
          </p:nvPr>
        </p:nvSpPr>
        <p:spPr/>
        <p:txBody>
          <a:bodyPr/>
          <a:lstStyle>
            <a:lvl1pPr>
              <a:defRPr/>
            </a:lvl1pPr>
          </a:lstStyle>
          <a:p>
            <a:pPr>
              <a:defRPr/>
            </a:pPr>
            <a:endParaRPr lang="en-US" altLang="en-US"/>
          </a:p>
        </p:txBody>
      </p:sp>
      <p:sp>
        <p:nvSpPr>
          <p:cNvPr id="6" name="Footer Placeholder 5">
            <a:extLst>
              <a:ext uri="{FF2B5EF4-FFF2-40B4-BE49-F238E27FC236}">
                <a16:creationId xmlns:a16="http://schemas.microsoft.com/office/drawing/2014/main" id="{27C05405-3401-940A-8378-F41E4100F683}"/>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id="{8ADBDB17-C9DE-0EAA-F40B-CE65847ED02F}"/>
              </a:ext>
            </a:extLst>
          </p:cNvPr>
          <p:cNvSpPr>
            <a:spLocks noGrp="1"/>
          </p:cNvSpPr>
          <p:nvPr>
            <p:ph type="sldNum" sz="quarter" idx="12"/>
          </p:nvPr>
        </p:nvSpPr>
        <p:spPr/>
        <p:txBody>
          <a:bodyPr/>
          <a:lstStyle>
            <a:lvl1pPr>
              <a:defRPr/>
            </a:lvl1pPr>
          </a:lstStyle>
          <a:p>
            <a:fld id="{72999271-5D88-467F-A035-B8DCBCD0CFF9}" type="slidenum">
              <a:rPr lang="en-US" altLang="en-US"/>
              <a:pPr/>
              <a:t>‹#›</a:t>
            </a:fld>
            <a:endParaRPr lang="en-US" altLang="en-US"/>
          </a:p>
        </p:txBody>
      </p:sp>
    </p:spTree>
    <p:extLst>
      <p:ext uri="{BB962C8B-B14F-4D97-AF65-F5344CB8AC3E}">
        <p14:creationId xmlns:p14="http://schemas.microsoft.com/office/powerpoint/2010/main" val="3034680678"/>
      </p:ext>
    </p:extLst>
  </p:cSld>
  <p:clrMapOvr>
    <a:masterClrMapping/>
  </p:clrMapOvr>
  <p:transition spd="slow">
    <p:push dir="u"/>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4BDB084-54DF-E435-4C2F-7E85D64C4AD5}"/>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583B3616-5535-10D5-C8D1-178B62C82DDD}"/>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974D7E17-277E-DBCA-F627-93F2BF3FF6AF}"/>
              </a:ext>
            </a:extLst>
          </p:cNvPr>
          <p:cNvSpPr>
            <a:spLocks noGrp="1"/>
          </p:cNvSpPr>
          <p:nvPr>
            <p:ph type="sldNum" sz="quarter" idx="12"/>
          </p:nvPr>
        </p:nvSpPr>
        <p:spPr/>
        <p:txBody>
          <a:bodyPr/>
          <a:lstStyle>
            <a:lvl1pPr>
              <a:defRPr/>
            </a:lvl1pPr>
          </a:lstStyle>
          <a:p>
            <a:fld id="{9066CCAE-63AC-4756-9B78-3973EF73FFE3}" type="slidenum">
              <a:rPr lang="en-US" altLang="en-US"/>
              <a:pPr/>
              <a:t>‹#›</a:t>
            </a:fld>
            <a:endParaRPr lang="en-US" altLang="en-US"/>
          </a:p>
        </p:txBody>
      </p:sp>
    </p:spTree>
    <p:extLst>
      <p:ext uri="{BB962C8B-B14F-4D97-AF65-F5344CB8AC3E}">
        <p14:creationId xmlns:p14="http://schemas.microsoft.com/office/powerpoint/2010/main" val="1684200138"/>
      </p:ext>
    </p:extLst>
  </p:cSld>
  <p:clrMapOvr>
    <a:masterClrMapping/>
  </p:clrMapOvr>
  <p:transition spd="slow">
    <p:push dir="u"/>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2272EA2-2891-7C52-62FE-78F3AFFEBF36}"/>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B4C91246-6072-0037-1140-F57E3ACC45A5}"/>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E31297AD-F592-F06E-EB12-3E05207BC81F}"/>
              </a:ext>
            </a:extLst>
          </p:cNvPr>
          <p:cNvSpPr>
            <a:spLocks noGrp="1"/>
          </p:cNvSpPr>
          <p:nvPr>
            <p:ph type="sldNum" sz="quarter" idx="12"/>
          </p:nvPr>
        </p:nvSpPr>
        <p:spPr/>
        <p:txBody>
          <a:bodyPr/>
          <a:lstStyle>
            <a:lvl1pPr>
              <a:defRPr/>
            </a:lvl1pPr>
          </a:lstStyle>
          <a:p>
            <a:fld id="{170C7DC0-6D45-48F1-8CAB-42B5F4B20327}" type="slidenum">
              <a:rPr lang="en-US" altLang="en-US"/>
              <a:pPr/>
              <a:t>‹#›</a:t>
            </a:fld>
            <a:endParaRPr lang="en-US" altLang="en-US"/>
          </a:p>
        </p:txBody>
      </p:sp>
    </p:spTree>
    <p:extLst>
      <p:ext uri="{BB962C8B-B14F-4D97-AF65-F5344CB8AC3E}">
        <p14:creationId xmlns:p14="http://schemas.microsoft.com/office/powerpoint/2010/main" val="591344585"/>
      </p:ext>
    </p:extLst>
  </p:cSld>
  <p:clrMapOvr>
    <a:masterClrMapping/>
  </p:clrMapOvr>
  <p:transition spd="slow">
    <p:push dir="u"/>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B226D44-9B8E-FA9D-DE9C-00FCFE9867E8}"/>
              </a:ext>
            </a:extLst>
          </p:cNvPr>
          <p:cNvSpPr/>
          <p:nvPr/>
        </p:nvSpPr>
        <p:spPr>
          <a:xfrm flipV="1">
            <a:off x="7213600" y="3810000"/>
            <a:ext cx="4978400" cy="90488"/>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 name="Rectangle 2">
            <a:extLst>
              <a:ext uri="{FF2B5EF4-FFF2-40B4-BE49-F238E27FC236}">
                <a16:creationId xmlns:a16="http://schemas.microsoft.com/office/drawing/2014/main" id="{8AA963D3-5D3A-E7EC-29E7-7628E42533A1}"/>
              </a:ext>
            </a:extLst>
          </p:cNvPr>
          <p:cNvSpPr/>
          <p:nvPr/>
        </p:nvSpPr>
        <p:spPr>
          <a:xfrm flipV="1">
            <a:off x="7213600" y="3897314"/>
            <a:ext cx="4978400" cy="19208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 name="Rectangle 3">
            <a:extLst>
              <a:ext uri="{FF2B5EF4-FFF2-40B4-BE49-F238E27FC236}">
                <a16:creationId xmlns:a16="http://schemas.microsoft.com/office/drawing/2014/main" id="{202D5FC6-3AEA-ACB0-64DC-4E532ED3E305}"/>
              </a:ext>
            </a:extLst>
          </p:cNvPr>
          <p:cNvSpPr/>
          <p:nvPr/>
        </p:nvSpPr>
        <p:spPr>
          <a:xfrm flipV="1">
            <a:off x="7213600" y="4114801"/>
            <a:ext cx="4978400" cy="9525"/>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 name="Rectangle 4">
            <a:extLst>
              <a:ext uri="{FF2B5EF4-FFF2-40B4-BE49-F238E27FC236}">
                <a16:creationId xmlns:a16="http://schemas.microsoft.com/office/drawing/2014/main" id="{35964FE8-E073-7B56-DC11-E638EA65ED09}"/>
              </a:ext>
            </a:extLst>
          </p:cNvPr>
          <p:cNvSpPr/>
          <p:nvPr/>
        </p:nvSpPr>
        <p:spPr>
          <a:xfrm flipV="1">
            <a:off x="7213601" y="4164013"/>
            <a:ext cx="2620433" cy="19050"/>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Rectangle 5">
            <a:extLst>
              <a:ext uri="{FF2B5EF4-FFF2-40B4-BE49-F238E27FC236}">
                <a16:creationId xmlns:a16="http://schemas.microsoft.com/office/drawing/2014/main" id="{FECB65EA-0844-7703-47FD-FD3924303255}"/>
              </a:ext>
            </a:extLst>
          </p:cNvPr>
          <p:cNvSpPr/>
          <p:nvPr/>
        </p:nvSpPr>
        <p:spPr>
          <a:xfrm flipV="1">
            <a:off x="7213601" y="4198939"/>
            <a:ext cx="2620433" cy="9525"/>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useBgFill="1">
        <p:nvSpPr>
          <p:cNvPr id="7" name="Rounded Rectangle 25">
            <a:extLst>
              <a:ext uri="{FF2B5EF4-FFF2-40B4-BE49-F238E27FC236}">
                <a16:creationId xmlns:a16="http://schemas.microsoft.com/office/drawing/2014/main" id="{717E478D-07E8-5E17-118F-A5BD8409C0BA}"/>
              </a:ext>
            </a:extLst>
          </p:cNvPr>
          <p:cNvSpPr/>
          <p:nvPr/>
        </p:nvSpPr>
        <p:spPr bwMode="white">
          <a:xfrm>
            <a:off x="7213601" y="3962400"/>
            <a:ext cx="4085167" cy="26988"/>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useBgFill="1">
        <p:nvSpPr>
          <p:cNvPr id="10" name="Rounded Rectangle 26">
            <a:extLst>
              <a:ext uri="{FF2B5EF4-FFF2-40B4-BE49-F238E27FC236}">
                <a16:creationId xmlns:a16="http://schemas.microsoft.com/office/drawing/2014/main" id="{EABEB540-B628-B80B-4AD8-80F76F27A74A}"/>
              </a:ext>
            </a:extLst>
          </p:cNvPr>
          <p:cNvSpPr/>
          <p:nvPr/>
        </p:nvSpPr>
        <p:spPr bwMode="white">
          <a:xfrm>
            <a:off x="9836151" y="4060826"/>
            <a:ext cx="2133600" cy="36513"/>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1" name="Rectangle 10">
            <a:extLst>
              <a:ext uri="{FF2B5EF4-FFF2-40B4-BE49-F238E27FC236}">
                <a16:creationId xmlns:a16="http://schemas.microsoft.com/office/drawing/2014/main" id="{A8DD0E02-DB48-EF16-1E5A-E35DF2063E5A}"/>
              </a:ext>
            </a:extLst>
          </p:cNvPr>
          <p:cNvSpPr/>
          <p:nvPr/>
        </p:nvSpPr>
        <p:spPr>
          <a:xfrm>
            <a:off x="0" y="3649664"/>
            <a:ext cx="12192000" cy="24447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2" name="Rectangle 11">
            <a:extLst>
              <a:ext uri="{FF2B5EF4-FFF2-40B4-BE49-F238E27FC236}">
                <a16:creationId xmlns:a16="http://schemas.microsoft.com/office/drawing/2014/main" id="{0D3AA79D-B43D-11D8-A83B-2446E1220983}"/>
              </a:ext>
            </a:extLst>
          </p:cNvPr>
          <p:cNvSpPr/>
          <p:nvPr/>
        </p:nvSpPr>
        <p:spPr>
          <a:xfrm>
            <a:off x="0" y="3675064"/>
            <a:ext cx="12192000" cy="1412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3" name="Rectangle 12">
            <a:extLst>
              <a:ext uri="{FF2B5EF4-FFF2-40B4-BE49-F238E27FC236}">
                <a16:creationId xmlns:a16="http://schemas.microsoft.com/office/drawing/2014/main" id="{9E21008F-FFE2-274B-9A76-56C69AFF3E9C}"/>
              </a:ext>
            </a:extLst>
          </p:cNvPr>
          <p:cNvSpPr/>
          <p:nvPr/>
        </p:nvSpPr>
        <p:spPr>
          <a:xfrm flipV="1">
            <a:off x="8551333" y="3643313"/>
            <a:ext cx="3640667" cy="247650"/>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4" name="Rectangle 13">
            <a:extLst>
              <a:ext uri="{FF2B5EF4-FFF2-40B4-BE49-F238E27FC236}">
                <a16:creationId xmlns:a16="http://schemas.microsoft.com/office/drawing/2014/main" id="{E0176C34-69AB-DFCE-3558-9BD1FCF1210F}"/>
              </a:ext>
            </a:extLst>
          </p:cNvPr>
          <p:cNvSpPr/>
          <p:nvPr/>
        </p:nvSpPr>
        <p:spPr>
          <a:xfrm>
            <a:off x="0" y="0"/>
            <a:ext cx="12192000" cy="370205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8" name="Title 7"/>
          <p:cNvSpPr>
            <a:spLocks noGrp="1"/>
          </p:cNvSpPr>
          <p:nvPr>
            <p:ph type="ctrTitle"/>
          </p:nvPr>
        </p:nvSpPr>
        <p:spPr>
          <a:xfrm>
            <a:off x="609600" y="2401888"/>
            <a:ext cx="11277600" cy="1470025"/>
          </a:xfrm>
        </p:spPr>
        <p:txBody>
          <a:bodyPr anchor="b"/>
          <a:lstStyle>
            <a:lvl1pPr>
              <a:defRPr sz="4400">
                <a:solidFill>
                  <a:schemeClr val="bg1"/>
                </a:solidFill>
              </a:defRPr>
            </a:lvl1pPr>
          </a:lstStyle>
          <a:p>
            <a:r>
              <a:rPr lang="en-US"/>
              <a:t>Click to edit Master title style</a:t>
            </a:r>
          </a:p>
        </p:txBody>
      </p:sp>
      <p:sp>
        <p:nvSpPr>
          <p:cNvPr id="9" name="Subtitle 8"/>
          <p:cNvSpPr>
            <a:spLocks noGrp="1"/>
          </p:cNvSpPr>
          <p:nvPr>
            <p:ph type="subTitle" idx="1"/>
          </p:nvPr>
        </p:nvSpPr>
        <p:spPr>
          <a:xfrm>
            <a:off x="609600" y="3899938"/>
            <a:ext cx="6604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p>
        </p:txBody>
      </p:sp>
      <p:sp>
        <p:nvSpPr>
          <p:cNvPr id="15" name="Date Placeholder 27">
            <a:extLst>
              <a:ext uri="{FF2B5EF4-FFF2-40B4-BE49-F238E27FC236}">
                <a16:creationId xmlns:a16="http://schemas.microsoft.com/office/drawing/2014/main" id="{C1D32884-C46E-2659-0BB6-BB7258002FA4}"/>
              </a:ext>
            </a:extLst>
          </p:cNvPr>
          <p:cNvSpPr>
            <a:spLocks noGrp="1"/>
          </p:cNvSpPr>
          <p:nvPr>
            <p:ph type="dt" sz="half" idx="10"/>
          </p:nvPr>
        </p:nvSpPr>
        <p:spPr>
          <a:xfrm>
            <a:off x="8940800" y="4206875"/>
            <a:ext cx="1280584" cy="457200"/>
          </a:xfrm>
        </p:spPr>
        <p:txBody>
          <a:bodyPr/>
          <a:lstStyle>
            <a:lvl1pPr>
              <a:defRPr/>
            </a:lvl1pPr>
          </a:lstStyle>
          <a:p>
            <a:pPr>
              <a:defRPr/>
            </a:pPr>
            <a:endParaRPr lang="en-US" altLang="en-US"/>
          </a:p>
        </p:txBody>
      </p:sp>
      <p:sp>
        <p:nvSpPr>
          <p:cNvPr id="16" name="Footer Placeholder 16">
            <a:extLst>
              <a:ext uri="{FF2B5EF4-FFF2-40B4-BE49-F238E27FC236}">
                <a16:creationId xmlns:a16="http://schemas.microsoft.com/office/drawing/2014/main" id="{80E81187-7E4C-F80C-235E-762576D96381}"/>
              </a:ext>
            </a:extLst>
          </p:cNvPr>
          <p:cNvSpPr>
            <a:spLocks noGrp="1"/>
          </p:cNvSpPr>
          <p:nvPr>
            <p:ph type="ftr" sz="quarter" idx="11"/>
          </p:nvPr>
        </p:nvSpPr>
        <p:spPr>
          <a:xfrm>
            <a:off x="7213600" y="4205288"/>
            <a:ext cx="1727200" cy="457200"/>
          </a:xfrm>
        </p:spPr>
        <p:txBody>
          <a:bodyPr/>
          <a:lstStyle>
            <a:lvl1pPr>
              <a:defRPr/>
            </a:lvl1pPr>
          </a:lstStyle>
          <a:p>
            <a:pPr>
              <a:defRPr/>
            </a:pPr>
            <a:endParaRPr lang="en-US"/>
          </a:p>
        </p:txBody>
      </p:sp>
      <p:sp>
        <p:nvSpPr>
          <p:cNvPr id="17" name="Slide Number Placeholder 28">
            <a:extLst>
              <a:ext uri="{FF2B5EF4-FFF2-40B4-BE49-F238E27FC236}">
                <a16:creationId xmlns:a16="http://schemas.microsoft.com/office/drawing/2014/main" id="{52C8DF20-0BC5-B753-29D1-34A11B5EDF97}"/>
              </a:ext>
            </a:extLst>
          </p:cNvPr>
          <p:cNvSpPr>
            <a:spLocks noGrp="1"/>
          </p:cNvSpPr>
          <p:nvPr>
            <p:ph type="sldNum" sz="quarter" idx="12"/>
          </p:nvPr>
        </p:nvSpPr>
        <p:spPr>
          <a:xfrm>
            <a:off x="11093451" y="1589"/>
            <a:ext cx="996949" cy="365125"/>
          </a:xfrm>
        </p:spPr>
        <p:txBody>
          <a:bodyPr/>
          <a:lstStyle>
            <a:lvl1pPr>
              <a:defRPr>
                <a:solidFill>
                  <a:schemeClr val="bg1"/>
                </a:solidFill>
              </a:defRPr>
            </a:lvl1pPr>
          </a:lstStyle>
          <a:p>
            <a:fld id="{CB29F1EF-0065-4FE0-AB1F-00E81404A442}" type="slidenum">
              <a:rPr lang="en-US" altLang="en-US"/>
              <a:pPr/>
              <a:t>‹#›</a:t>
            </a:fld>
            <a:endParaRPr lang="en-US" altLang="en-US"/>
          </a:p>
        </p:txBody>
      </p:sp>
    </p:spTree>
    <p:extLst>
      <p:ext uri="{BB962C8B-B14F-4D97-AF65-F5344CB8AC3E}">
        <p14:creationId xmlns:p14="http://schemas.microsoft.com/office/powerpoint/2010/main" val="1043623055"/>
      </p:ext>
    </p:extLst>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1143000"/>
            <a:ext cx="10972800" cy="1069848"/>
          </a:xfrm>
        </p:spPr>
        <p:txBody>
          <a:bodyPr/>
          <a:lstStyle>
            <a:lvl1pPr>
              <a:defRPr sz="4000">
                <a:solidFill>
                  <a:schemeClr val="tx2"/>
                </a:solidFill>
              </a:defRPr>
            </a:lvl1pPr>
          </a:lstStyle>
          <a:p>
            <a:r>
              <a:rPr lang="en-US"/>
              <a:t>Click to edit Master title style</a:t>
            </a:r>
          </a:p>
        </p:txBody>
      </p:sp>
      <p:sp>
        <p:nvSpPr>
          <p:cNvPr id="3" name="Date Placeholder 2">
            <a:extLst>
              <a:ext uri="{FF2B5EF4-FFF2-40B4-BE49-F238E27FC236}">
                <a16:creationId xmlns:a16="http://schemas.microsoft.com/office/drawing/2014/main" id="{9842BC64-D834-14DA-9D7F-C647CDAA74E1}"/>
              </a:ext>
            </a:extLst>
          </p:cNvPr>
          <p:cNvSpPr>
            <a:spLocks noGrp="1"/>
          </p:cNvSpPr>
          <p:nvPr>
            <p:ph type="dt" sz="half" idx="10"/>
          </p:nvPr>
        </p:nvSpPr>
        <p:spPr>
          <a:xfrm>
            <a:off x="8777818" y="612775"/>
            <a:ext cx="1276349" cy="457200"/>
          </a:xfrm>
        </p:spPr>
        <p:txBody>
          <a:bodyPr/>
          <a:lstStyle>
            <a:lvl1pPr>
              <a:defRPr/>
            </a:lvl1pPr>
          </a:lstStyle>
          <a:p>
            <a:pPr>
              <a:defRPr/>
            </a:pPr>
            <a:endParaRPr lang="en-US" altLang="en-US"/>
          </a:p>
        </p:txBody>
      </p:sp>
      <p:sp>
        <p:nvSpPr>
          <p:cNvPr id="4" name="Footer Placeholder 3">
            <a:extLst>
              <a:ext uri="{FF2B5EF4-FFF2-40B4-BE49-F238E27FC236}">
                <a16:creationId xmlns:a16="http://schemas.microsoft.com/office/drawing/2014/main" id="{4EE65F4F-22C8-8F58-6563-8ABC9E02185A}"/>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4">
            <a:extLst>
              <a:ext uri="{FF2B5EF4-FFF2-40B4-BE49-F238E27FC236}">
                <a16:creationId xmlns:a16="http://schemas.microsoft.com/office/drawing/2014/main" id="{0CB10E44-BB64-D30C-2CD4-6787303F304A}"/>
              </a:ext>
            </a:extLst>
          </p:cNvPr>
          <p:cNvSpPr>
            <a:spLocks noGrp="1"/>
          </p:cNvSpPr>
          <p:nvPr>
            <p:ph type="sldNum" sz="quarter" idx="12"/>
          </p:nvPr>
        </p:nvSpPr>
        <p:spPr/>
        <p:txBody>
          <a:bodyPr/>
          <a:lstStyle>
            <a:lvl1pPr>
              <a:defRPr/>
            </a:lvl1pPr>
          </a:lstStyle>
          <a:p>
            <a:fld id="{28A83569-ED76-4125-9F41-C486551EEAFD}" type="slidenum">
              <a:rPr lang="en-US" altLang="en-US"/>
              <a:pPr/>
              <a:t>‹#›</a:t>
            </a:fld>
            <a:endParaRPr lang="en-US" altLang="en-US"/>
          </a:p>
        </p:txBody>
      </p:sp>
    </p:spTree>
    <p:extLst>
      <p:ext uri="{BB962C8B-B14F-4D97-AF65-F5344CB8AC3E}">
        <p14:creationId xmlns:p14="http://schemas.microsoft.com/office/powerpoint/2010/main" val="229325498"/>
      </p:ext>
    </p:extLst>
  </p:cSld>
  <p:clrMapOvr>
    <a:masterClrMapping/>
  </p:clrMapOvr>
  <p:transition spd="slow">
    <p:push dir="u"/>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C7C89B6-5202-9A29-D547-FE2A5B0781DD}"/>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4C4C7D0A-6696-E0DB-91DC-85E44CC08A50}"/>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C9DD096-2E1B-BB87-426E-E546F0AB94A0}"/>
              </a:ext>
            </a:extLst>
          </p:cNvPr>
          <p:cNvSpPr>
            <a:spLocks noGrp="1"/>
          </p:cNvSpPr>
          <p:nvPr>
            <p:ph type="sldNum" sz="quarter" idx="12"/>
          </p:nvPr>
        </p:nvSpPr>
        <p:spPr/>
        <p:txBody>
          <a:bodyPr/>
          <a:lstStyle>
            <a:lvl1pPr>
              <a:defRPr/>
            </a:lvl1pPr>
          </a:lstStyle>
          <a:p>
            <a:fld id="{1FFDD6CA-1106-44BA-937D-65F9D5DF0E75}" type="slidenum">
              <a:rPr lang="en-US" altLang="en-US"/>
              <a:pPr/>
              <a:t>‹#›</a:t>
            </a:fld>
            <a:endParaRPr lang="en-US" altLang="en-US"/>
          </a:p>
        </p:txBody>
      </p:sp>
    </p:spTree>
    <p:extLst>
      <p:ext uri="{BB962C8B-B14F-4D97-AF65-F5344CB8AC3E}">
        <p14:creationId xmlns:p14="http://schemas.microsoft.com/office/powerpoint/2010/main" val="1596847777"/>
      </p:ext>
    </p:extLst>
  </p:cSld>
  <p:clrMapOvr>
    <a:masterClrMapping/>
  </p:clrMapOvr>
  <p:transition spd="slow">
    <p:push dir="u"/>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1981201"/>
            <a:ext cx="103632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lang="en-US"/>
              <a:t>Click to edit Master title style</a:t>
            </a:r>
          </a:p>
        </p:txBody>
      </p:sp>
      <p:sp>
        <p:nvSpPr>
          <p:cNvPr id="3" name="Text Placeholder 2"/>
          <p:cNvSpPr>
            <a:spLocks noGrp="1"/>
          </p:cNvSpPr>
          <p:nvPr>
            <p:ph type="body" idx="1"/>
          </p:nvPr>
        </p:nvSpPr>
        <p:spPr>
          <a:xfrm>
            <a:off x="963084" y="3367088"/>
            <a:ext cx="10363200" cy="1509712"/>
          </a:xfrm>
        </p:spPr>
        <p:txBody>
          <a:bodyPr/>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a:t>Click to edit Master text styles</a:t>
            </a:r>
          </a:p>
        </p:txBody>
      </p:sp>
      <p:sp>
        <p:nvSpPr>
          <p:cNvPr id="4" name="Date Placeholder 3">
            <a:extLst>
              <a:ext uri="{FF2B5EF4-FFF2-40B4-BE49-F238E27FC236}">
                <a16:creationId xmlns:a16="http://schemas.microsoft.com/office/drawing/2014/main" id="{19FBCB41-0953-ACA6-D68C-0A196D2F6CE3}"/>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0A414F32-3EA0-DC20-A5A8-A2B8FF6F2980}"/>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BE8CC794-9098-7095-6482-5308C11B3D94}"/>
              </a:ext>
            </a:extLst>
          </p:cNvPr>
          <p:cNvSpPr>
            <a:spLocks noGrp="1"/>
          </p:cNvSpPr>
          <p:nvPr>
            <p:ph type="sldNum" sz="quarter" idx="12"/>
          </p:nvPr>
        </p:nvSpPr>
        <p:spPr/>
        <p:txBody>
          <a:bodyPr/>
          <a:lstStyle>
            <a:lvl1pPr>
              <a:defRPr/>
            </a:lvl1pPr>
          </a:lstStyle>
          <a:p>
            <a:fld id="{32BE5675-FF56-4C9A-B75C-A14181417A10}" type="slidenum">
              <a:rPr lang="en-US" altLang="en-US"/>
              <a:pPr/>
              <a:t>‹#›</a:t>
            </a:fld>
            <a:endParaRPr lang="en-US" altLang="en-US"/>
          </a:p>
        </p:txBody>
      </p:sp>
    </p:spTree>
    <p:extLst>
      <p:ext uri="{BB962C8B-B14F-4D97-AF65-F5344CB8AC3E}">
        <p14:creationId xmlns:p14="http://schemas.microsoft.com/office/powerpoint/2010/main" val="1559765640"/>
      </p:ext>
    </p:extLst>
  </p:cSld>
  <p:clrMapOvr>
    <a:masterClrMapping/>
  </p:clrMapOvr>
  <p:transition spd="slow">
    <p:push dir="u"/>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2249425"/>
            <a:ext cx="5384800" cy="4525963"/>
          </a:xfrm>
        </p:spPr>
        <p:txBody>
          <a:bodyPr/>
          <a:lstStyle>
            <a:lvl1pPr>
              <a:defRPr sz="2000"/>
            </a:lvl1pPr>
            <a:lvl2pPr>
              <a:defRPr sz="19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2249425"/>
            <a:ext cx="5384800" cy="4525963"/>
          </a:xfrm>
        </p:spPr>
        <p:txBody>
          <a:bodyPr/>
          <a:lstStyle>
            <a:lvl1pPr>
              <a:defRPr sz="2000"/>
            </a:lvl1pPr>
            <a:lvl2pPr>
              <a:defRPr sz="19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FDCCD21-CFFC-E143-4148-5661F3D49C76}"/>
              </a:ext>
            </a:extLst>
          </p:cNvPr>
          <p:cNvSpPr>
            <a:spLocks noGrp="1"/>
          </p:cNvSpPr>
          <p:nvPr>
            <p:ph type="dt" sz="half" idx="10"/>
          </p:nvPr>
        </p:nvSpPr>
        <p:spPr/>
        <p:txBody>
          <a:bodyPr/>
          <a:lstStyle>
            <a:lvl1pPr>
              <a:defRPr/>
            </a:lvl1pPr>
          </a:lstStyle>
          <a:p>
            <a:pPr>
              <a:defRPr/>
            </a:pPr>
            <a:endParaRPr lang="en-US" altLang="en-US"/>
          </a:p>
        </p:txBody>
      </p:sp>
      <p:sp>
        <p:nvSpPr>
          <p:cNvPr id="6" name="Footer Placeholder 5">
            <a:extLst>
              <a:ext uri="{FF2B5EF4-FFF2-40B4-BE49-F238E27FC236}">
                <a16:creationId xmlns:a16="http://schemas.microsoft.com/office/drawing/2014/main" id="{070FFFB1-1FD5-6417-A86B-345BA7B1C8CD}"/>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id="{8BA2A7B8-2AB6-6D76-4EAC-5FDEC79A307D}"/>
              </a:ext>
            </a:extLst>
          </p:cNvPr>
          <p:cNvSpPr>
            <a:spLocks noGrp="1"/>
          </p:cNvSpPr>
          <p:nvPr>
            <p:ph type="sldNum" sz="quarter" idx="12"/>
          </p:nvPr>
        </p:nvSpPr>
        <p:spPr/>
        <p:txBody>
          <a:bodyPr/>
          <a:lstStyle>
            <a:lvl1pPr>
              <a:defRPr/>
            </a:lvl1pPr>
          </a:lstStyle>
          <a:p>
            <a:fld id="{B3D172E9-CF43-4233-BC72-18FFD9496986}" type="slidenum">
              <a:rPr lang="en-US" altLang="en-US"/>
              <a:pPr/>
              <a:t>‹#›</a:t>
            </a:fld>
            <a:endParaRPr lang="en-US" altLang="en-US"/>
          </a:p>
        </p:txBody>
      </p:sp>
    </p:spTree>
    <p:extLst>
      <p:ext uri="{BB962C8B-B14F-4D97-AF65-F5344CB8AC3E}">
        <p14:creationId xmlns:p14="http://schemas.microsoft.com/office/powerpoint/2010/main" val="3760223771"/>
      </p:ext>
    </p:extLst>
  </p:cSld>
  <p:clrMapOvr>
    <a:masterClrMapping/>
  </p:clrMapOvr>
  <p:transition spd="slow">
    <p:push dir="u"/>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1143000"/>
            <a:ext cx="11176000" cy="1069848"/>
          </a:xfrm>
        </p:spPr>
        <p:txBody>
          <a:bodyPr/>
          <a:lstStyle>
            <a:lvl1pPr>
              <a:defRPr sz="4000" b="0" i="0" cap="none" baseline="0"/>
            </a:lvl1pPr>
          </a:lstStyle>
          <a:p>
            <a:r>
              <a:rPr lang="en-US"/>
              <a:t>Click to edit Master title style</a:t>
            </a:r>
          </a:p>
        </p:txBody>
      </p:sp>
      <p:sp>
        <p:nvSpPr>
          <p:cNvPr id="3" name="Text Placeholder 2"/>
          <p:cNvSpPr>
            <a:spLocks noGrp="1"/>
          </p:cNvSpPr>
          <p:nvPr>
            <p:ph type="body" idx="1"/>
          </p:nvPr>
        </p:nvSpPr>
        <p:spPr>
          <a:xfrm>
            <a:off x="508000" y="2244970"/>
            <a:ext cx="5388864"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4" name="Text Placeholder 3"/>
          <p:cNvSpPr>
            <a:spLocks noGrp="1"/>
          </p:cNvSpPr>
          <p:nvPr>
            <p:ph type="body" sz="half" idx="3"/>
          </p:nvPr>
        </p:nvSpPr>
        <p:spPr>
          <a:xfrm>
            <a:off x="6294968" y="2244970"/>
            <a:ext cx="5389033"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5" name="Content Placeholder 4"/>
          <p:cNvSpPr>
            <a:spLocks noGrp="1"/>
          </p:cNvSpPr>
          <p:nvPr>
            <p:ph sz="quarter" idx="2"/>
          </p:nvPr>
        </p:nvSpPr>
        <p:spPr>
          <a:xfrm>
            <a:off x="508000" y="2708519"/>
            <a:ext cx="5388864" cy="3886200"/>
          </a:xfrm>
        </p:spPr>
        <p:txBody>
          <a:bodyPr/>
          <a:lstStyle>
            <a:lvl1pPr>
              <a:defRPr sz="20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6291073" y="2708519"/>
            <a:ext cx="5389033" cy="3886200"/>
          </a:xfrm>
        </p:spPr>
        <p:txBody>
          <a:bodyPr/>
          <a:lstStyle>
            <a:lvl1pPr>
              <a:defRPr sz="20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25">
            <a:extLst>
              <a:ext uri="{FF2B5EF4-FFF2-40B4-BE49-F238E27FC236}">
                <a16:creationId xmlns:a16="http://schemas.microsoft.com/office/drawing/2014/main" id="{E612BF9D-E353-F130-D013-AB8E4E53C5B2}"/>
              </a:ext>
            </a:extLst>
          </p:cNvPr>
          <p:cNvSpPr>
            <a:spLocks noGrp="1"/>
          </p:cNvSpPr>
          <p:nvPr>
            <p:ph type="dt" sz="half" idx="10"/>
          </p:nvPr>
        </p:nvSpPr>
        <p:spPr/>
        <p:txBody>
          <a:bodyPr/>
          <a:lstStyle>
            <a:lvl1pPr>
              <a:defRPr/>
            </a:lvl1pPr>
          </a:lstStyle>
          <a:p>
            <a:pPr>
              <a:defRPr/>
            </a:pPr>
            <a:endParaRPr lang="en-US" altLang="en-US"/>
          </a:p>
        </p:txBody>
      </p:sp>
      <p:sp>
        <p:nvSpPr>
          <p:cNvPr id="8" name="Slide Number Placeholder 26">
            <a:extLst>
              <a:ext uri="{FF2B5EF4-FFF2-40B4-BE49-F238E27FC236}">
                <a16:creationId xmlns:a16="http://schemas.microsoft.com/office/drawing/2014/main" id="{826B5325-45F1-8347-BF97-3BF07D6A6411}"/>
              </a:ext>
            </a:extLst>
          </p:cNvPr>
          <p:cNvSpPr>
            <a:spLocks noGrp="1"/>
          </p:cNvSpPr>
          <p:nvPr>
            <p:ph type="sldNum" sz="quarter" idx="11"/>
          </p:nvPr>
        </p:nvSpPr>
        <p:spPr/>
        <p:txBody>
          <a:bodyPr/>
          <a:lstStyle>
            <a:lvl1pPr>
              <a:defRPr/>
            </a:lvl1pPr>
          </a:lstStyle>
          <a:p>
            <a:fld id="{8AD5AB30-6CCF-4562-BF5F-22B7E06E6B92}" type="slidenum">
              <a:rPr lang="en-US" altLang="en-US"/>
              <a:pPr/>
              <a:t>‹#›</a:t>
            </a:fld>
            <a:endParaRPr lang="en-US" altLang="en-US"/>
          </a:p>
        </p:txBody>
      </p:sp>
      <p:sp>
        <p:nvSpPr>
          <p:cNvPr id="9" name="Footer Placeholder 27">
            <a:extLst>
              <a:ext uri="{FF2B5EF4-FFF2-40B4-BE49-F238E27FC236}">
                <a16:creationId xmlns:a16="http://schemas.microsoft.com/office/drawing/2014/main" id="{74E43789-2DB0-0325-8270-7E5D3146B734}"/>
              </a:ext>
            </a:extLst>
          </p:cNvPr>
          <p:cNvSpPr>
            <a:spLocks noGrp="1"/>
          </p:cNvSpPr>
          <p:nvPr>
            <p:ph type="ftr" sz="quarter" idx="12"/>
          </p:nvPr>
        </p:nvSpPr>
        <p:spPr/>
        <p:txBody>
          <a:bodyPr/>
          <a:lstStyle>
            <a:lvl1pPr>
              <a:defRPr/>
            </a:lvl1pPr>
          </a:lstStyle>
          <a:p>
            <a:pPr>
              <a:defRPr/>
            </a:pPr>
            <a:endParaRPr lang="en-US"/>
          </a:p>
        </p:txBody>
      </p:sp>
    </p:spTree>
    <p:extLst>
      <p:ext uri="{BB962C8B-B14F-4D97-AF65-F5344CB8AC3E}">
        <p14:creationId xmlns:p14="http://schemas.microsoft.com/office/powerpoint/2010/main" val="591869580"/>
      </p:ext>
    </p:extLst>
  </p:cSld>
  <p:clrMapOvr>
    <a:masterClrMapping/>
  </p:clrMapOvr>
  <p:transition spd="slow">
    <p:push dir="u"/>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1143000"/>
            <a:ext cx="10972800" cy="1069848"/>
          </a:xfrm>
        </p:spPr>
        <p:txBody>
          <a:bodyPr/>
          <a:lstStyle>
            <a:lvl1pPr>
              <a:defRPr sz="4000">
                <a:solidFill>
                  <a:schemeClr val="tx2"/>
                </a:solidFill>
              </a:defRPr>
            </a:lvl1pPr>
          </a:lstStyle>
          <a:p>
            <a:r>
              <a:rPr lang="en-US"/>
              <a:t>Click to edit Master title style</a:t>
            </a:r>
          </a:p>
        </p:txBody>
      </p:sp>
      <p:sp>
        <p:nvSpPr>
          <p:cNvPr id="3" name="Date Placeholder 2">
            <a:extLst>
              <a:ext uri="{FF2B5EF4-FFF2-40B4-BE49-F238E27FC236}">
                <a16:creationId xmlns:a16="http://schemas.microsoft.com/office/drawing/2014/main" id="{05BA1228-1585-107E-EF30-8EAFBD30BF9A}"/>
              </a:ext>
            </a:extLst>
          </p:cNvPr>
          <p:cNvSpPr>
            <a:spLocks noGrp="1"/>
          </p:cNvSpPr>
          <p:nvPr>
            <p:ph type="dt" sz="half" idx="10"/>
          </p:nvPr>
        </p:nvSpPr>
        <p:spPr>
          <a:xfrm>
            <a:off x="8777818" y="612775"/>
            <a:ext cx="1276349" cy="457200"/>
          </a:xfrm>
        </p:spPr>
        <p:txBody>
          <a:bodyPr/>
          <a:lstStyle>
            <a:lvl1pPr>
              <a:defRPr/>
            </a:lvl1pPr>
          </a:lstStyle>
          <a:p>
            <a:pPr>
              <a:defRPr/>
            </a:pPr>
            <a:endParaRPr lang="en-US" altLang="en-US"/>
          </a:p>
        </p:txBody>
      </p:sp>
      <p:sp>
        <p:nvSpPr>
          <p:cNvPr id="4" name="Footer Placeholder 3">
            <a:extLst>
              <a:ext uri="{FF2B5EF4-FFF2-40B4-BE49-F238E27FC236}">
                <a16:creationId xmlns:a16="http://schemas.microsoft.com/office/drawing/2014/main" id="{32E2D443-B1E9-3CF4-E010-37CC4C46AA21}"/>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4">
            <a:extLst>
              <a:ext uri="{FF2B5EF4-FFF2-40B4-BE49-F238E27FC236}">
                <a16:creationId xmlns:a16="http://schemas.microsoft.com/office/drawing/2014/main" id="{F232E518-178E-C3FE-8B2D-0CEB679F5869}"/>
              </a:ext>
            </a:extLst>
          </p:cNvPr>
          <p:cNvSpPr>
            <a:spLocks noGrp="1"/>
          </p:cNvSpPr>
          <p:nvPr>
            <p:ph type="sldNum" sz="quarter" idx="12"/>
          </p:nvPr>
        </p:nvSpPr>
        <p:spPr/>
        <p:txBody>
          <a:bodyPr/>
          <a:lstStyle>
            <a:lvl1pPr>
              <a:defRPr/>
            </a:lvl1pPr>
          </a:lstStyle>
          <a:p>
            <a:fld id="{82D94833-087F-464A-97BC-29D98E0279D7}" type="slidenum">
              <a:rPr lang="en-US" altLang="en-US"/>
              <a:pPr/>
              <a:t>‹#›</a:t>
            </a:fld>
            <a:endParaRPr lang="en-US" altLang="en-US"/>
          </a:p>
        </p:txBody>
      </p:sp>
    </p:spTree>
    <p:extLst>
      <p:ext uri="{BB962C8B-B14F-4D97-AF65-F5344CB8AC3E}">
        <p14:creationId xmlns:p14="http://schemas.microsoft.com/office/powerpoint/2010/main" val="2193263369"/>
      </p:ext>
    </p:extLst>
  </p:cSld>
  <p:clrMapOvr>
    <a:masterClrMapping/>
  </p:clrMapOvr>
  <p:transition spd="slow">
    <p:push dir="u"/>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97FF07E-41CE-F08C-19EA-26FEB996D962}"/>
              </a:ext>
            </a:extLst>
          </p:cNvPr>
          <p:cNvSpPr>
            <a:spLocks noGrp="1"/>
          </p:cNvSpPr>
          <p:nvPr>
            <p:ph type="dt" sz="half" idx="10"/>
          </p:nvPr>
        </p:nvSpPr>
        <p:spPr/>
        <p:txBody>
          <a:bodyPr/>
          <a:lstStyle>
            <a:lvl1pPr>
              <a:defRPr/>
            </a:lvl1pPr>
          </a:lstStyle>
          <a:p>
            <a:pPr>
              <a:defRPr/>
            </a:pPr>
            <a:endParaRPr lang="en-US" altLang="en-US"/>
          </a:p>
        </p:txBody>
      </p:sp>
      <p:sp>
        <p:nvSpPr>
          <p:cNvPr id="3" name="Footer Placeholder 2">
            <a:extLst>
              <a:ext uri="{FF2B5EF4-FFF2-40B4-BE49-F238E27FC236}">
                <a16:creationId xmlns:a16="http://schemas.microsoft.com/office/drawing/2014/main" id="{96F6AEFE-1081-EA94-E548-9BEEA7CA6979}"/>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3">
            <a:extLst>
              <a:ext uri="{FF2B5EF4-FFF2-40B4-BE49-F238E27FC236}">
                <a16:creationId xmlns:a16="http://schemas.microsoft.com/office/drawing/2014/main" id="{B23CDE9F-1304-724A-1D05-53CCDA2C1EC8}"/>
              </a:ext>
            </a:extLst>
          </p:cNvPr>
          <p:cNvSpPr>
            <a:spLocks noGrp="1"/>
          </p:cNvSpPr>
          <p:nvPr>
            <p:ph type="sldNum" sz="quarter" idx="12"/>
          </p:nvPr>
        </p:nvSpPr>
        <p:spPr/>
        <p:txBody>
          <a:bodyPr/>
          <a:lstStyle>
            <a:lvl1pPr>
              <a:defRPr/>
            </a:lvl1pPr>
          </a:lstStyle>
          <a:p>
            <a:fld id="{3E9AEEEF-BB4C-4C5B-8499-87D6AE914E28}" type="slidenum">
              <a:rPr lang="en-US" altLang="en-US"/>
              <a:pPr/>
              <a:t>‹#›</a:t>
            </a:fld>
            <a:endParaRPr lang="en-US" altLang="en-US"/>
          </a:p>
        </p:txBody>
      </p:sp>
    </p:spTree>
    <p:extLst>
      <p:ext uri="{BB962C8B-B14F-4D97-AF65-F5344CB8AC3E}">
        <p14:creationId xmlns:p14="http://schemas.microsoft.com/office/powerpoint/2010/main" val="2111409832"/>
      </p:ext>
    </p:extLst>
  </p:cSld>
  <p:clrMapOvr>
    <a:masterClrMapping/>
  </p:clrMapOvr>
  <p:transition spd="slow">
    <p:push dir="u"/>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137995" y="1101970"/>
            <a:ext cx="4511040" cy="877824"/>
          </a:xfrm>
        </p:spPr>
        <p:txBody>
          <a:bodyPr anchor="b"/>
          <a:lstStyle>
            <a:lvl1pPr algn="l">
              <a:buNone/>
              <a:defRPr sz="1800" b="1"/>
            </a:lvl1pPr>
          </a:lstStyle>
          <a:p>
            <a:r>
              <a:rPr lang="en-US"/>
              <a:t>Click to edit Master title style</a:t>
            </a:r>
          </a:p>
        </p:txBody>
      </p:sp>
      <p:sp>
        <p:nvSpPr>
          <p:cNvPr id="3" name="Text Placeholder 2"/>
          <p:cNvSpPr>
            <a:spLocks noGrp="1"/>
          </p:cNvSpPr>
          <p:nvPr>
            <p:ph type="body" idx="2"/>
          </p:nvPr>
        </p:nvSpPr>
        <p:spPr>
          <a:xfrm>
            <a:off x="7137995" y="2010727"/>
            <a:ext cx="451104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a:r>
              <a:rPr lang="en-US"/>
              <a:t>Click to edit Master text styles</a:t>
            </a:r>
          </a:p>
        </p:txBody>
      </p:sp>
      <p:sp>
        <p:nvSpPr>
          <p:cNvPr id="4" name="Content Placeholder 3"/>
          <p:cNvSpPr>
            <a:spLocks noGrp="1"/>
          </p:cNvSpPr>
          <p:nvPr>
            <p:ph sz="half" idx="1"/>
          </p:nvPr>
        </p:nvSpPr>
        <p:spPr>
          <a:xfrm>
            <a:off x="203200" y="776287"/>
            <a:ext cx="6803136" cy="5852160"/>
          </a:xfrm>
        </p:spPr>
        <p:txBody>
          <a:bodyPr/>
          <a:lstStyle>
            <a:lvl1pPr>
              <a:defRPr sz="3200"/>
            </a:lvl1pPr>
            <a:lvl2pPr>
              <a:defRPr sz="2800"/>
            </a:lvl2pPr>
            <a:lvl3pPr>
              <a:defRPr sz="24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C41A112-3CA9-B651-DF97-A0F0374DBAF1}"/>
              </a:ext>
            </a:extLst>
          </p:cNvPr>
          <p:cNvSpPr>
            <a:spLocks noGrp="1"/>
          </p:cNvSpPr>
          <p:nvPr>
            <p:ph type="dt" sz="half" idx="10"/>
          </p:nvPr>
        </p:nvSpPr>
        <p:spPr/>
        <p:txBody>
          <a:bodyPr/>
          <a:lstStyle>
            <a:lvl1pPr>
              <a:defRPr/>
            </a:lvl1pPr>
          </a:lstStyle>
          <a:p>
            <a:pPr>
              <a:defRPr/>
            </a:pPr>
            <a:endParaRPr lang="en-US" altLang="en-US"/>
          </a:p>
        </p:txBody>
      </p:sp>
      <p:sp>
        <p:nvSpPr>
          <p:cNvPr id="6" name="Footer Placeholder 5">
            <a:extLst>
              <a:ext uri="{FF2B5EF4-FFF2-40B4-BE49-F238E27FC236}">
                <a16:creationId xmlns:a16="http://schemas.microsoft.com/office/drawing/2014/main" id="{DED61260-C514-F1A1-77E7-D1FAE59228EF}"/>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id="{F0F0B8CF-C82F-8E28-BA3B-FA5CE3953C5D}"/>
              </a:ext>
            </a:extLst>
          </p:cNvPr>
          <p:cNvSpPr>
            <a:spLocks noGrp="1"/>
          </p:cNvSpPr>
          <p:nvPr>
            <p:ph type="sldNum" sz="quarter" idx="12"/>
          </p:nvPr>
        </p:nvSpPr>
        <p:spPr/>
        <p:txBody>
          <a:bodyPr/>
          <a:lstStyle>
            <a:lvl1pPr>
              <a:defRPr/>
            </a:lvl1pPr>
          </a:lstStyle>
          <a:p>
            <a:fld id="{CE06D8C8-E446-4A9D-AC72-3E8DA2BAB217}" type="slidenum">
              <a:rPr lang="en-US" altLang="en-US"/>
              <a:pPr/>
              <a:t>‹#›</a:t>
            </a:fld>
            <a:endParaRPr lang="en-US" altLang="en-US"/>
          </a:p>
        </p:txBody>
      </p:sp>
    </p:spTree>
    <p:extLst>
      <p:ext uri="{BB962C8B-B14F-4D97-AF65-F5344CB8AC3E}">
        <p14:creationId xmlns:p14="http://schemas.microsoft.com/office/powerpoint/2010/main" val="1651421915"/>
      </p:ext>
    </p:extLst>
  </p:cSld>
  <p:clrMapOvr>
    <a:masterClrMapping/>
  </p:clrMapOvr>
  <p:transition spd="slow">
    <p:push dir="u"/>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253913" y="1109161"/>
            <a:ext cx="782404" cy="4681637"/>
          </a:xfrm>
        </p:spPr>
        <p:txBody>
          <a:bodyPr vert="vert270" lIns="45720" tIns="0" rIns="45720" anchor="t"/>
          <a:lstStyle>
            <a:lvl1pPr algn="ctr">
              <a:buNone/>
              <a:defRPr sz="2000" b="1"/>
            </a:lvl1pPr>
          </a:lstStyle>
          <a:p>
            <a:r>
              <a:rPr lang="en-US"/>
              <a:t>Click to edit Master title style</a:t>
            </a:r>
          </a:p>
        </p:txBody>
      </p:sp>
      <p:sp>
        <p:nvSpPr>
          <p:cNvPr id="3" name="Picture Placeholder 2"/>
          <p:cNvSpPr>
            <a:spLocks noGrp="1"/>
          </p:cNvSpPr>
          <p:nvPr>
            <p:ph type="pic" idx="1"/>
          </p:nvPr>
        </p:nvSpPr>
        <p:spPr>
          <a:xfrm>
            <a:off x="538228" y="1143000"/>
            <a:ext cx="6096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normAutofit/>
          </a:bodyPr>
          <a:lstStyle>
            <a:lvl1pPr marL="0" indent="0">
              <a:buNone/>
              <a:defRPr sz="3200"/>
            </a:lvl1pPr>
          </a:lstStyle>
          <a:p>
            <a:pPr lvl="0"/>
            <a:r>
              <a:rPr lang="en-US" noProof="0"/>
              <a:t>Click icon to add picture</a:t>
            </a:r>
          </a:p>
        </p:txBody>
      </p:sp>
      <p:sp>
        <p:nvSpPr>
          <p:cNvPr id="4" name="Text Placeholder 3"/>
          <p:cNvSpPr>
            <a:spLocks noGrp="1"/>
          </p:cNvSpPr>
          <p:nvPr>
            <p:ph type="body" sz="half" idx="2"/>
          </p:nvPr>
        </p:nvSpPr>
        <p:spPr>
          <a:xfrm>
            <a:off x="8117924" y="3274309"/>
            <a:ext cx="3454400" cy="2516489"/>
          </a:xfrm>
        </p:spPr>
        <p:txBody>
          <a:bodyPr lIns="0" tIns="0" rIns="45720"/>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a:r>
              <a:rPr lang="en-US"/>
              <a:t>Click to edit Master text styles</a:t>
            </a:r>
          </a:p>
        </p:txBody>
      </p:sp>
      <p:sp>
        <p:nvSpPr>
          <p:cNvPr id="5" name="Date Placeholder 4">
            <a:extLst>
              <a:ext uri="{FF2B5EF4-FFF2-40B4-BE49-F238E27FC236}">
                <a16:creationId xmlns:a16="http://schemas.microsoft.com/office/drawing/2014/main" id="{5C3686E0-FFF8-B027-1A16-4832DAF64A10}"/>
              </a:ext>
            </a:extLst>
          </p:cNvPr>
          <p:cNvSpPr>
            <a:spLocks noGrp="1"/>
          </p:cNvSpPr>
          <p:nvPr>
            <p:ph type="dt" sz="half" idx="10"/>
          </p:nvPr>
        </p:nvSpPr>
        <p:spPr/>
        <p:txBody>
          <a:bodyPr/>
          <a:lstStyle>
            <a:lvl1pPr>
              <a:defRPr/>
            </a:lvl1pPr>
          </a:lstStyle>
          <a:p>
            <a:pPr>
              <a:defRPr/>
            </a:pPr>
            <a:endParaRPr lang="en-US" altLang="en-US"/>
          </a:p>
        </p:txBody>
      </p:sp>
      <p:sp>
        <p:nvSpPr>
          <p:cNvPr id="6" name="Footer Placeholder 5">
            <a:extLst>
              <a:ext uri="{FF2B5EF4-FFF2-40B4-BE49-F238E27FC236}">
                <a16:creationId xmlns:a16="http://schemas.microsoft.com/office/drawing/2014/main" id="{D99843AC-B003-CEB2-3102-C6B5B89E6BF6}"/>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id="{4E3A0FFD-F86E-8586-8D7C-DCE78EE8EA06}"/>
              </a:ext>
            </a:extLst>
          </p:cNvPr>
          <p:cNvSpPr>
            <a:spLocks noGrp="1"/>
          </p:cNvSpPr>
          <p:nvPr>
            <p:ph type="sldNum" sz="quarter" idx="12"/>
          </p:nvPr>
        </p:nvSpPr>
        <p:spPr/>
        <p:txBody>
          <a:bodyPr/>
          <a:lstStyle>
            <a:lvl1pPr>
              <a:defRPr/>
            </a:lvl1pPr>
          </a:lstStyle>
          <a:p>
            <a:fld id="{95D6EDBF-0290-4118-930B-2B01BBD2D8F5}" type="slidenum">
              <a:rPr lang="en-US" altLang="en-US"/>
              <a:pPr/>
              <a:t>‹#›</a:t>
            </a:fld>
            <a:endParaRPr lang="en-US" altLang="en-US"/>
          </a:p>
        </p:txBody>
      </p:sp>
    </p:spTree>
    <p:extLst>
      <p:ext uri="{BB962C8B-B14F-4D97-AF65-F5344CB8AC3E}">
        <p14:creationId xmlns:p14="http://schemas.microsoft.com/office/powerpoint/2010/main" val="2229410010"/>
      </p:ext>
    </p:extLst>
  </p:cSld>
  <p:clrMapOvr>
    <a:masterClrMapping/>
  </p:clrMapOvr>
  <p:transition spd="slow">
    <p:push dir="u"/>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4A31C47-9DDC-47BA-E29F-1D212FEEC5B1}"/>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91E461B1-1B8E-E1EB-F0BC-DC3B0087126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38909A15-0592-CAA3-CAD7-658391F85CD8}"/>
              </a:ext>
            </a:extLst>
          </p:cNvPr>
          <p:cNvSpPr>
            <a:spLocks noGrp="1"/>
          </p:cNvSpPr>
          <p:nvPr>
            <p:ph type="sldNum" sz="quarter" idx="12"/>
          </p:nvPr>
        </p:nvSpPr>
        <p:spPr/>
        <p:txBody>
          <a:bodyPr/>
          <a:lstStyle>
            <a:lvl1pPr>
              <a:defRPr/>
            </a:lvl1pPr>
          </a:lstStyle>
          <a:p>
            <a:fld id="{C4BCC125-0271-40E5-9ECF-10B3681930EB}" type="slidenum">
              <a:rPr lang="en-US" altLang="en-US"/>
              <a:pPr/>
              <a:t>‹#›</a:t>
            </a:fld>
            <a:endParaRPr lang="en-US" altLang="en-US"/>
          </a:p>
        </p:txBody>
      </p:sp>
    </p:spTree>
    <p:extLst>
      <p:ext uri="{BB962C8B-B14F-4D97-AF65-F5344CB8AC3E}">
        <p14:creationId xmlns:p14="http://schemas.microsoft.com/office/powerpoint/2010/main" val="3625309169"/>
      </p:ext>
    </p:extLst>
  </p:cSld>
  <p:clrMapOvr>
    <a:masterClrMapping/>
  </p:clrMapOvr>
  <p:transition spd="slow">
    <p:push dir="u"/>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1143000"/>
            <a:ext cx="25400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1143000"/>
            <a:ext cx="83312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EC3E549-AF03-B016-DF94-92281136C503}"/>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89B096E1-9EDD-D369-41AF-1E4DFEF5E125}"/>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7285431E-FCA8-B2E1-F84E-658D53AA650B}"/>
              </a:ext>
            </a:extLst>
          </p:cNvPr>
          <p:cNvSpPr>
            <a:spLocks noGrp="1"/>
          </p:cNvSpPr>
          <p:nvPr>
            <p:ph type="sldNum" sz="quarter" idx="12"/>
          </p:nvPr>
        </p:nvSpPr>
        <p:spPr/>
        <p:txBody>
          <a:bodyPr/>
          <a:lstStyle>
            <a:lvl1pPr>
              <a:defRPr/>
            </a:lvl1pPr>
          </a:lstStyle>
          <a:p>
            <a:fld id="{FF1ED5CD-6C86-4350-A24C-E668DAADACC6}" type="slidenum">
              <a:rPr lang="en-US" altLang="en-US"/>
              <a:pPr/>
              <a:t>‹#›</a:t>
            </a:fld>
            <a:endParaRPr lang="en-US" altLang="en-US"/>
          </a:p>
        </p:txBody>
      </p:sp>
    </p:spTree>
    <p:extLst>
      <p:ext uri="{BB962C8B-B14F-4D97-AF65-F5344CB8AC3E}">
        <p14:creationId xmlns:p14="http://schemas.microsoft.com/office/powerpoint/2010/main" val="2009538666"/>
      </p:ext>
    </p:extLst>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CFAB09F-63F2-B93D-E767-CFC149CEBCEA}"/>
              </a:ext>
            </a:extLst>
          </p:cNvPr>
          <p:cNvSpPr>
            <a:spLocks noGrp="1"/>
          </p:cNvSpPr>
          <p:nvPr>
            <p:ph type="dt" sz="half" idx="10"/>
          </p:nvPr>
        </p:nvSpPr>
        <p:spPr/>
        <p:txBody>
          <a:bodyPr/>
          <a:lstStyle>
            <a:lvl1pPr>
              <a:defRPr/>
            </a:lvl1pPr>
          </a:lstStyle>
          <a:p>
            <a:pPr>
              <a:defRPr/>
            </a:pPr>
            <a:endParaRPr lang="en-US" altLang="en-US"/>
          </a:p>
        </p:txBody>
      </p:sp>
      <p:sp>
        <p:nvSpPr>
          <p:cNvPr id="3" name="Footer Placeholder 2">
            <a:extLst>
              <a:ext uri="{FF2B5EF4-FFF2-40B4-BE49-F238E27FC236}">
                <a16:creationId xmlns:a16="http://schemas.microsoft.com/office/drawing/2014/main" id="{6A67FC2B-E744-46E7-88ED-A1C696BE8EB4}"/>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3">
            <a:extLst>
              <a:ext uri="{FF2B5EF4-FFF2-40B4-BE49-F238E27FC236}">
                <a16:creationId xmlns:a16="http://schemas.microsoft.com/office/drawing/2014/main" id="{07FE9A5A-FE54-DEE7-6763-EA36B4826D21}"/>
              </a:ext>
            </a:extLst>
          </p:cNvPr>
          <p:cNvSpPr>
            <a:spLocks noGrp="1"/>
          </p:cNvSpPr>
          <p:nvPr>
            <p:ph type="sldNum" sz="quarter" idx="12"/>
          </p:nvPr>
        </p:nvSpPr>
        <p:spPr/>
        <p:txBody>
          <a:bodyPr/>
          <a:lstStyle>
            <a:lvl1pPr>
              <a:defRPr/>
            </a:lvl1pPr>
          </a:lstStyle>
          <a:p>
            <a:fld id="{66B7866D-DEF5-4A72-8259-F187F91A4AC4}" type="slidenum">
              <a:rPr lang="en-US" altLang="en-US"/>
              <a:pPr/>
              <a:t>‹#›</a:t>
            </a:fld>
            <a:endParaRPr lang="en-US" altLang="en-US"/>
          </a:p>
        </p:txBody>
      </p:sp>
    </p:spTree>
    <p:extLst>
      <p:ext uri="{BB962C8B-B14F-4D97-AF65-F5344CB8AC3E}">
        <p14:creationId xmlns:p14="http://schemas.microsoft.com/office/powerpoint/2010/main" val="361213366"/>
      </p:ext>
    </p:extLst>
  </p:cSld>
  <p:clrMapOvr>
    <a:masterClrMapping/>
  </p:clrMapOvr>
  <p:transition spd="slow">
    <p:push dir="u"/>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6/5/2024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589246122"/>
      </p:ext>
    </p:extLst>
  </p:cSld>
  <p:clrMapOvr>
    <a:masterClrMapping/>
  </p:clrMapOvr>
  <p:transition spd="slow">
    <p:push dir="u"/>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6/5/2024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986006231"/>
      </p:ext>
    </p:extLst>
  </p:cSld>
  <p:clrMapOvr>
    <a:masterClrMapping/>
  </p:clrMapOvr>
  <p:transition spd="slow">
    <p:push dir="u"/>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6/5/2024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010455015"/>
      </p:ext>
    </p:extLst>
  </p:cSld>
  <p:clrMapOvr>
    <a:masterClrMapping/>
  </p:clrMapOvr>
  <p:transition spd="slow">
    <p:push dir="u"/>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US" smtClean="0"/>
              <a:t>6/5/2024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846629969"/>
      </p:ext>
    </p:extLst>
  </p:cSld>
  <p:clrMapOvr>
    <a:masterClrMapping/>
  </p:clrMapOvr>
  <p:transition spd="slow">
    <p:push dir="u"/>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US" smtClean="0"/>
              <a:t>6/5/2024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165470639"/>
      </p:ext>
    </p:extLst>
  </p:cSld>
  <p:clrMapOvr>
    <a:masterClrMapping/>
  </p:clrMapOvr>
  <p:transition spd="slow">
    <p:push dir="u"/>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US" smtClean="0"/>
              <a:t>6/5/2024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8650419"/>
      </p:ext>
    </p:extLst>
  </p:cSld>
  <p:clrMapOvr>
    <a:masterClrMapping/>
  </p:clrMapOvr>
  <p:transition spd="slow">
    <p:push dir="u"/>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6/5/2024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512014122"/>
      </p:ext>
    </p:extLst>
  </p:cSld>
  <p:clrMapOvr>
    <a:masterClrMapping/>
  </p:clrMapOvr>
  <p:transition spd="slow">
    <p:push dir="u"/>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6/5/2024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470214088"/>
      </p:ext>
    </p:extLst>
  </p:cSld>
  <p:clrMapOvr>
    <a:masterClrMapping/>
  </p:clrMapOvr>
  <p:transition spd="slow">
    <p:push dir="u"/>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6/5/2024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810504867"/>
      </p:ext>
    </p:extLst>
  </p:cSld>
  <p:clrMapOvr>
    <a:masterClrMapping/>
  </p:clrMapOvr>
  <p:transition spd="slow">
    <p:push dir="u"/>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6/5/2024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23795341"/>
      </p:ext>
    </p:extLst>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137995" y="1101970"/>
            <a:ext cx="4511040" cy="877824"/>
          </a:xfrm>
        </p:spPr>
        <p:txBody>
          <a:bodyPr anchor="b"/>
          <a:lstStyle>
            <a:lvl1pPr algn="l">
              <a:buNone/>
              <a:defRPr sz="1800" b="1"/>
            </a:lvl1pPr>
          </a:lstStyle>
          <a:p>
            <a:r>
              <a:rPr lang="en-US"/>
              <a:t>Click to edit Master title style</a:t>
            </a:r>
          </a:p>
        </p:txBody>
      </p:sp>
      <p:sp>
        <p:nvSpPr>
          <p:cNvPr id="3" name="Text Placeholder 2"/>
          <p:cNvSpPr>
            <a:spLocks noGrp="1"/>
          </p:cNvSpPr>
          <p:nvPr>
            <p:ph type="body" idx="2"/>
          </p:nvPr>
        </p:nvSpPr>
        <p:spPr>
          <a:xfrm>
            <a:off x="7137995" y="2010727"/>
            <a:ext cx="451104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a:r>
              <a:rPr lang="en-US"/>
              <a:t>Click to edit Master text styles</a:t>
            </a:r>
          </a:p>
        </p:txBody>
      </p:sp>
      <p:sp>
        <p:nvSpPr>
          <p:cNvPr id="4" name="Content Placeholder 3"/>
          <p:cNvSpPr>
            <a:spLocks noGrp="1"/>
          </p:cNvSpPr>
          <p:nvPr>
            <p:ph sz="half" idx="1"/>
          </p:nvPr>
        </p:nvSpPr>
        <p:spPr>
          <a:xfrm>
            <a:off x="203200" y="776287"/>
            <a:ext cx="6803136" cy="5852160"/>
          </a:xfrm>
        </p:spPr>
        <p:txBody>
          <a:bodyPr/>
          <a:lstStyle>
            <a:lvl1pPr>
              <a:defRPr sz="3200"/>
            </a:lvl1pPr>
            <a:lvl2pPr>
              <a:defRPr sz="2800"/>
            </a:lvl2pPr>
            <a:lvl3pPr>
              <a:defRPr sz="24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9013815-C6C7-6CD0-896A-63DDD0D83AF5}"/>
              </a:ext>
            </a:extLst>
          </p:cNvPr>
          <p:cNvSpPr>
            <a:spLocks noGrp="1"/>
          </p:cNvSpPr>
          <p:nvPr>
            <p:ph type="dt" sz="half" idx="10"/>
          </p:nvPr>
        </p:nvSpPr>
        <p:spPr/>
        <p:txBody>
          <a:bodyPr/>
          <a:lstStyle>
            <a:lvl1pPr>
              <a:defRPr/>
            </a:lvl1pPr>
          </a:lstStyle>
          <a:p>
            <a:pPr>
              <a:defRPr/>
            </a:pPr>
            <a:endParaRPr lang="en-US" altLang="en-US"/>
          </a:p>
        </p:txBody>
      </p:sp>
      <p:sp>
        <p:nvSpPr>
          <p:cNvPr id="6" name="Footer Placeholder 5">
            <a:extLst>
              <a:ext uri="{FF2B5EF4-FFF2-40B4-BE49-F238E27FC236}">
                <a16:creationId xmlns:a16="http://schemas.microsoft.com/office/drawing/2014/main" id="{9555BB7C-E8DC-E100-7EED-3F66F7154FA1}"/>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id="{3AF3137E-97C2-BE27-DCE1-C74641553D6B}"/>
              </a:ext>
            </a:extLst>
          </p:cNvPr>
          <p:cNvSpPr>
            <a:spLocks noGrp="1"/>
          </p:cNvSpPr>
          <p:nvPr>
            <p:ph type="sldNum" sz="quarter" idx="12"/>
          </p:nvPr>
        </p:nvSpPr>
        <p:spPr/>
        <p:txBody>
          <a:bodyPr/>
          <a:lstStyle>
            <a:lvl1pPr>
              <a:defRPr/>
            </a:lvl1pPr>
          </a:lstStyle>
          <a:p>
            <a:fld id="{EFDDD2D5-8958-4FD4-BA9B-B8AD15B25B6D}" type="slidenum">
              <a:rPr lang="en-US" altLang="en-US"/>
              <a:pPr/>
              <a:t>‹#›</a:t>
            </a:fld>
            <a:endParaRPr lang="en-US" altLang="en-US"/>
          </a:p>
        </p:txBody>
      </p:sp>
    </p:spTree>
    <p:extLst>
      <p:ext uri="{BB962C8B-B14F-4D97-AF65-F5344CB8AC3E}">
        <p14:creationId xmlns:p14="http://schemas.microsoft.com/office/powerpoint/2010/main" val="860190044"/>
      </p:ext>
    </p:extLst>
  </p:cSld>
  <p:clrMapOvr>
    <a:masterClrMapping/>
  </p:clrMapOvr>
  <p:transition spd="slow">
    <p:push dir="u"/>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6/5/2024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73359586"/>
      </p:ext>
    </p:extLst>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253913" y="1109161"/>
            <a:ext cx="782404" cy="4681637"/>
          </a:xfrm>
        </p:spPr>
        <p:txBody>
          <a:bodyPr vert="vert270" lIns="45720" tIns="0" rIns="45720" anchor="t"/>
          <a:lstStyle>
            <a:lvl1pPr algn="ctr">
              <a:buNone/>
              <a:defRPr sz="2000" b="1"/>
            </a:lvl1pPr>
          </a:lstStyle>
          <a:p>
            <a:r>
              <a:rPr lang="en-US"/>
              <a:t>Click to edit Master title style</a:t>
            </a:r>
          </a:p>
        </p:txBody>
      </p:sp>
      <p:sp>
        <p:nvSpPr>
          <p:cNvPr id="3" name="Picture Placeholder 2"/>
          <p:cNvSpPr>
            <a:spLocks noGrp="1"/>
          </p:cNvSpPr>
          <p:nvPr>
            <p:ph type="pic" idx="1"/>
          </p:nvPr>
        </p:nvSpPr>
        <p:spPr>
          <a:xfrm>
            <a:off x="538228" y="1143000"/>
            <a:ext cx="6096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normAutofit/>
          </a:bodyPr>
          <a:lstStyle>
            <a:lvl1pPr marL="0" indent="0">
              <a:buNone/>
              <a:defRPr sz="3200"/>
            </a:lvl1pPr>
          </a:lstStyle>
          <a:p>
            <a:pPr lvl="0"/>
            <a:r>
              <a:rPr lang="en-US" noProof="0"/>
              <a:t>Click icon to add picture</a:t>
            </a:r>
          </a:p>
        </p:txBody>
      </p:sp>
      <p:sp>
        <p:nvSpPr>
          <p:cNvPr id="4" name="Text Placeholder 3"/>
          <p:cNvSpPr>
            <a:spLocks noGrp="1"/>
          </p:cNvSpPr>
          <p:nvPr>
            <p:ph type="body" sz="half" idx="2"/>
          </p:nvPr>
        </p:nvSpPr>
        <p:spPr>
          <a:xfrm>
            <a:off x="8117924" y="3274309"/>
            <a:ext cx="3454400" cy="2516489"/>
          </a:xfrm>
        </p:spPr>
        <p:txBody>
          <a:bodyPr lIns="0" tIns="0" rIns="45720"/>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a:r>
              <a:rPr lang="en-US"/>
              <a:t>Click to edit Master text styles</a:t>
            </a:r>
          </a:p>
        </p:txBody>
      </p:sp>
      <p:sp>
        <p:nvSpPr>
          <p:cNvPr id="5" name="Date Placeholder 4">
            <a:extLst>
              <a:ext uri="{FF2B5EF4-FFF2-40B4-BE49-F238E27FC236}">
                <a16:creationId xmlns:a16="http://schemas.microsoft.com/office/drawing/2014/main" id="{499297E1-A17B-7FD7-E1E1-573B7D9BE0F1}"/>
              </a:ext>
            </a:extLst>
          </p:cNvPr>
          <p:cNvSpPr>
            <a:spLocks noGrp="1"/>
          </p:cNvSpPr>
          <p:nvPr>
            <p:ph type="dt" sz="half" idx="10"/>
          </p:nvPr>
        </p:nvSpPr>
        <p:spPr/>
        <p:txBody>
          <a:bodyPr/>
          <a:lstStyle>
            <a:lvl1pPr>
              <a:defRPr/>
            </a:lvl1pPr>
          </a:lstStyle>
          <a:p>
            <a:pPr>
              <a:defRPr/>
            </a:pPr>
            <a:endParaRPr lang="en-US" altLang="en-US"/>
          </a:p>
        </p:txBody>
      </p:sp>
      <p:sp>
        <p:nvSpPr>
          <p:cNvPr id="6" name="Footer Placeholder 5">
            <a:extLst>
              <a:ext uri="{FF2B5EF4-FFF2-40B4-BE49-F238E27FC236}">
                <a16:creationId xmlns:a16="http://schemas.microsoft.com/office/drawing/2014/main" id="{2279DE46-0189-1FA5-D5BC-93C695C684E2}"/>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id="{6AD476A4-D8C3-2AAF-964A-83BF7FA60A2C}"/>
              </a:ext>
            </a:extLst>
          </p:cNvPr>
          <p:cNvSpPr>
            <a:spLocks noGrp="1"/>
          </p:cNvSpPr>
          <p:nvPr>
            <p:ph type="sldNum" sz="quarter" idx="12"/>
          </p:nvPr>
        </p:nvSpPr>
        <p:spPr/>
        <p:txBody>
          <a:bodyPr/>
          <a:lstStyle>
            <a:lvl1pPr>
              <a:defRPr/>
            </a:lvl1pPr>
          </a:lstStyle>
          <a:p>
            <a:fld id="{9E15F66B-CA1E-4789-AC45-27B6D2D6006F}" type="slidenum">
              <a:rPr lang="en-US" altLang="en-US"/>
              <a:pPr/>
              <a:t>‹#›</a:t>
            </a:fld>
            <a:endParaRPr lang="en-US" altLang="en-US"/>
          </a:p>
        </p:txBody>
      </p:sp>
    </p:spTree>
    <p:extLst>
      <p:ext uri="{BB962C8B-B14F-4D97-AF65-F5344CB8AC3E}">
        <p14:creationId xmlns:p14="http://schemas.microsoft.com/office/powerpoint/2010/main" val="2748822149"/>
      </p:ext>
    </p:extLst>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theme" Target="../theme/theme4.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5.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theme" Target="../theme/theme5.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6.xml"/><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theme" Target="../theme/theme6.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7.xml"/><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theme" Target="../theme/theme7.xml"/><Relationship Id="rId2" Type="http://schemas.openxmlformats.org/officeDocument/2006/relationships/slideLayout" Target="../slideLayouts/slideLayout71.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0" Type="http://schemas.openxmlformats.org/officeDocument/2006/relationships/slideLayout" Target="../slideLayouts/slideLayout79.xml"/><Relationship Id="rId4" Type="http://schemas.openxmlformats.org/officeDocument/2006/relationships/slideLayout" Target="../slideLayouts/slideLayout73.xml"/><Relationship Id="rId9" Type="http://schemas.openxmlformats.org/officeDocument/2006/relationships/slideLayout" Target="../slideLayouts/slideLayout7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855662ED-E4E9-6FA1-6565-AF646BF377F6}"/>
              </a:ext>
            </a:extLst>
          </p:cNvPr>
          <p:cNvSpPr/>
          <p:nvPr/>
        </p:nvSpPr>
        <p:spPr>
          <a:xfrm>
            <a:off x="0" y="366714"/>
            <a:ext cx="12192000" cy="8413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9" name="Rectangle 28">
            <a:extLst>
              <a:ext uri="{FF2B5EF4-FFF2-40B4-BE49-F238E27FC236}">
                <a16:creationId xmlns:a16="http://schemas.microsoft.com/office/drawing/2014/main" id="{D8AD56BB-37E4-796C-ADF2-B8DDF0EDA928}"/>
              </a:ext>
            </a:extLst>
          </p:cNvPr>
          <p:cNvSpPr/>
          <p:nvPr/>
        </p:nvSpPr>
        <p:spPr>
          <a:xfrm>
            <a:off x="0" y="0"/>
            <a:ext cx="12192000" cy="31115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0" name="Rectangle 29">
            <a:extLst>
              <a:ext uri="{FF2B5EF4-FFF2-40B4-BE49-F238E27FC236}">
                <a16:creationId xmlns:a16="http://schemas.microsoft.com/office/drawing/2014/main" id="{62B83951-F1B4-5E59-43E3-569CBCD4E8E4}"/>
              </a:ext>
            </a:extLst>
          </p:cNvPr>
          <p:cNvSpPr/>
          <p:nvPr/>
        </p:nvSpPr>
        <p:spPr>
          <a:xfrm>
            <a:off x="0" y="307976"/>
            <a:ext cx="12192000" cy="92075"/>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1" name="Rectangle 30">
            <a:extLst>
              <a:ext uri="{FF2B5EF4-FFF2-40B4-BE49-F238E27FC236}">
                <a16:creationId xmlns:a16="http://schemas.microsoft.com/office/drawing/2014/main" id="{4808D8CF-54BC-BA5D-6BA0-12D3E6058B26}"/>
              </a:ext>
            </a:extLst>
          </p:cNvPr>
          <p:cNvSpPr/>
          <p:nvPr/>
        </p:nvSpPr>
        <p:spPr>
          <a:xfrm flipV="1">
            <a:off x="7213600" y="360364"/>
            <a:ext cx="4978400" cy="904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2" name="Rectangle 31">
            <a:extLst>
              <a:ext uri="{FF2B5EF4-FFF2-40B4-BE49-F238E27FC236}">
                <a16:creationId xmlns:a16="http://schemas.microsoft.com/office/drawing/2014/main" id="{35CC7EF2-E0A5-4438-2EFF-CD6980812E34}"/>
              </a:ext>
            </a:extLst>
          </p:cNvPr>
          <p:cNvSpPr/>
          <p:nvPr/>
        </p:nvSpPr>
        <p:spPr>
          <a:xfrm flipV="1">
            <a:off x="7213600" y="439739"/>
            <a:ext cx="4978400" cy="18097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useBgFill="1">
        <p:nvSpPr>
          <p:cNvPr id="33" name="Rounded Rectangle 32">
            <a:extLst>
              <a:ext uri="{FF2B5EF4-FFF2-40B4-BE49-F238E27FC236}">
                <a16:creationId xmlns:a16="http://schemas.microsoft.com/office/drawing/2014/main" id="{65E46A87-CD2F-62A4-2A05-8BB573A30DE5}"/>
              </a:ext>
            </a:extLst>
          </p:cNvPr>
          <p:cNvSpPr/>
          <p:nvPr/>
        </p:nvSpPr>
        <p:spPr bwMode="white">
          <a:xfrm>
            <a:off x="7209367" y="496889"/>
            <a:ext cx="4085167" cy="28575"/>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useBgFill="1">
        <p:nvSpPr>
          <p:cNvPr id="34" name="Rounded Rectangle 33">
            <a:extLst>
              <a:ext uri="{FF2B5EF4-FFF2-40B4-BE49-F238E27FC236}">
                <a16:creationId xmlns:a16="http://schemas.microsoft.com/office/drawing/2014/main" id="{EF19C84A-E478-909D-148A-31EB064FCC5A}"/>
              </a:ext>
            </a:extLst>
          </p:cNvPr>
          <p:cNvSpPr/>
          <p:nvPr/>
        </p:nvSpPr>
        <p:spPr bwMode="white">
          <a:xfrm>
            <a:off x="9831917" y="588963"/>
            <a:ext cx="2133600" cy="3651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5" name="Rectangle 34">
            <a:extLst>
              <a:ext uri="{FF2B5EF4-FFF2-40B4-BE49-F238E27FC236}">
                <a16:creationId xmlns:a16="http://schemas.microsoft.com/office/drawing/2014/main" id="{603AA19B-4741-D4CD-DFDF-0285CF8D2EA4}"/>
              </a:ext>
            </a:extLst>
          </p:cNvPr>
          <p:cNvSpPr/>
          <p:nvPr/>
        </p:nvSpPr>
        <p:spPr bwMode="invGray">
          <a:xfrm>
            <a:off x="12113684" y="-1588"/>
            <a:ext cx="76200" cy="620713"/>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6" name="Rectangle 35">
            <a:extLst>
              <a:ext uri="{FF2B5EF4-FFF2-40B4-BE49-F238E27FC236}">
                <a16:creationId xmlns:a16="http://schemas.microsoft.com/office/drawing/2014/main" id="{0E84996C-9FAC-2FD5-A197-FE1B63C8915A}"/>
              </a:ext>
            </a:extLst>
          </p:cNvPr>
          <p:cNvSpPr/>
          <p:nvPr/>
        </p:nvSpPr>
        <p:spPr bwMode="invGray">
          <a:xfrm>
            <a:off x="12058651" y="-1588"/>
            <a:ext cx="38100" cy="620713"/>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7" name="Rectangle 36">
            <a:extLst>
              <a:ext uri="{FF2B5EF4-FFF2-40B4-BE49-F238E27FC236}">
                <a16:creationId xmlns:a16="http://schemas.microsoft.com/office/drawing/2014/main" id="{55F93310-0F60-2AD8-1121-C5BE7C86DA00}"/>
              </a:ext>
            </a:extLst>
          </p:cNvPr>
          <p:cNvSpPr/>
          <p:nvPr/>
        </p:nvSpPr>
        <p:spPr bwMode="invGray">
          <a:xfrm>
            <a:off x="12033251" y="-1588"/>
            <a:ext cx="12700" cy="620713"/>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8" name="Rectangle 37">
            <a:extLst>
              <a:ext uri="{FF2B5EF4-FFF2-40B4-BE49-F238E27FC236}">
                <a16:creationId xmlns:a16="http://schemas.microsoft.com/office/drawing/2014/main" id="{A44D6766-6586-3461-86BB-C65F3EFC3295}"/>
              </a:ext>
            </a:extLst>
          </p:cNvPr>
          <p:cNvSpPr/>
          <p:nvPr/>
        </p:nvSpPr>
        <p:spPr bwMode="invGray">
          <a:xfrm>
            <a:off x="11967633" y="-1588"/>
            <a:ext cx="35984" cy="620713"/>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9" name="Rectangle 38">
            <a:extLst>
              <a:ext uri="{FF2B5EF4-FFF2-40B4-BE49-F238E27FC236}">
                <a16:creationId xmlns:a16="http://schemas.microsoft.com/office/drawing/2014/main" id="{1B4F2A9A-2878-57B8-CEBB-05F4C5DB465C}"/>
              </a:ext>
            </a:extLst>
          </p:cNvPr>
          <p:cNvSpPr/>
          <p:nvPr/>
        </p:nvSpPr>
        <p:spPr bwMode="invGray">
          <a:xfrm>
            <a:off x="11887201" y="0"/>
            <a:ext cx="74084" cy="585788"/>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0" name="Rectangle 39">
            <a:extLst>
              <a:ext uri="{FF2B5EF4-FFF2-40B4-BE49-F238E27FC236}">
                <a16:creationId xmlns:a16="http://schemas.microsoft.com/office/drawing/2014/main" id="{34EEB491-0042-6122-4DE3-AE5C9A3921E9}"/>
              </a:ext>
            </a:extLst>
          </p:cNvPr>
          <p:cNvSpPr/>
          <p:nvPr/>
        </p:nvSpPr>
        <p:spPr bwMode="invGray">
          <a:xfrm>
            <a:off x="11832167" y="0"/>
            <a:ext cx="10584" cy="585788"/>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039" name="Title Placeholder 21">
            <a:extLst>
              <a:ext uri="{FF2B5EF4-FFF2-40B4-BE49-F238E27FC236}">
                <a16:creationId xmlns:a16="http://schemas.microsoft.com/office/drawing/2014/main" id="{750A3C68-048E-0664-41B7-7F066EEF6FE7}"/>
              </a:ext>
            </a:extLst>
          </p:cNvPr>
          <p:cNvSpPr>
            <a:spLocks noGrp="1"/>
          </p:cNvSpPr>
          <p:nvPr>
            <p:ph type="title"/>
          </p:nvPr>
        </p:nvSpPr>
        <p:spPr bwMode="auto">
          <a:xfrm>
            <a:off x="609600" y="1143000"/>
            <a:ext cx="109728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40" name="Text Placeholder 12">
            <a:extLst>
              <a:ext uri="{FF2B5EF4-FFF2-40B4-BE49-F238E27FC236}">
                <a16:creationId xmlns:a16="http://schemas.microsoft.com/office/drawing/2014/main" id="{79E8A211-8D5D-C833-5B8C-B51E4C46B7B8}"/>
              </a:ext>
            </a:extLst>
          </p:cNvPr>
          <p:cNvSpPr>
            <a:spLocks noGrp="1"/>
          </p:cNvSpPr>
          <p:nvPr>
            <p:ph type="body" idx="1"/>
          </p:nvPr>
        </p:nvSpPr>
        <p:spPr bwMode="auto">
          <a:xfrm>
            <a:off x="609600" y="2249488"/>
            <a:ext cx="10972800" cy="432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4" name="Date Placeholder 13">
            <a:extLst>
              <a:ext uri="{FF2B5EF4-FFF2-40B4-BE49-F238E27FC236}">
                <a16:creationId xmlns:a16="http://schemas.microsoft.com/office/drawing/2014/main" id="{5A67C166-90B3-F109-4B24-8B3F60C2A7C7}"/>
              </a:ext>
            </a:extLst>
          </p:cNvPr>
          <p:cNvSpPr>
            <a:spLocks noGrp="1"/>
          </p:cNvSpPr>
          <p:nvPr>
            <p:ph type="dt" sz="half" idx="2"/>
          </p:nvPr>
        </p:nvSpPr>
        <p:spPr>
          <a:xfrm>
            <a:off x="8782051" y="612775"/>
            <a:ext cx="1276349" cy="457200"/>
          </a:xfrm>
          <a:prstGeom prst="rect">
            <a:avLst/>
          </a:prstGeom>
        </p:spPr>
        <p:txBody>
          <a:bodyPr vert="horz" wrap="square" lIns="91440" tIns="45720" rIns="91440" bIns="45720" numCol="1" anchor="t" anchorCtr="0" compatLnSpc="1">
            <a:prstTxWarp prst="textNoShape">
              <a:avLst/>
            </a:prstTxWarp>
          </a:bodyPr>
          <a:lstStyle>
            <a:lvl1pPr eaLnBrk="1" hangingPunct="1">
              <a:defRPr sz="800">
                <a:solidFill>
                  <a:schemeClr val="accent2"/>
                </a:solidFill>
                <a:latin typeface="Georgia" pitchFamily="18" charset="0"/>
                <a:ea typeface="ＭＳ Ｐゴシック" pitchFamily="34" charset="-128"/>
              </a:defRPr>
            </a:lvl1pPr>
          </a:lstStyle>
          <a:p>
            <a:pPr>
              <a:defRPr/>
            </a:pPr>
            <a:endParaRPr lang="en-US" altLang="en-US"/>
          </a:p>
        </p:txBody>
      </p:sp>
      <p:sp>
        <p:nvSpPr>
          <p:cNvPr id="3" name="Footer Placeholder 2">
            <a:extLst>
              <a:ext uri="{FF2B5EF4-FFF2-40B4-BE49-F238E27FC236}">
                <a16:creationId xmlns:a16="http://schemas.microsoft.com/office/drawing/2014/main" id="{5EA6E7CC-4624-D9F4-4306-7A2606E53AA3}"/>
              </a:ext>
            </a:extLst>
          </p:cNvPr>
          <p:cNvSpPr>
            <a:spLocks noGrp="1"/>
          </p:cNvSpPr>
          <p:nvPr>
            <p:ph type="ftr" sz="quarter" idx="3"/>
          </p:nvPr>
        </p:nvSpPr>
        <p:spPr>
          <a:xfrm>
            <a:off x="7010401" y="612775"/>
            <a:ext cx="1767417"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800">
                <a:solidFill>
                  <a:schemeClr val="accent2"/>
                </a:solidFill>
                <a:latin typeface="Georgia" pitchFamily="18" charset="0"/>
                <a:ea typeface="+mn-ea"/>
                <a:cs typeface="+mn-cs"/>
              </a:defRPr>
            </a:lvl1pPr>
          </a:lstStyle>
          <a:p>
            <a:pPr>
              <a:defRPr/>
            </a:pPr>
            <a:endParaRPr lang="en-US"/>
          </a:p>
        </p:txBody>
      </p:sp>
      <p:sp>
        <p:nvSpPr>
          <p:cNvPr id="23" name="Slide Number Placeholder 22">
            <a:extLst>
              <a:ext uri="{FF2B5EF4-FFF2-40B4-BE49-F238E27FC236}">
                <a16:creationId xmlns:a16="http://schemas.microsoft.com/office/drawing/2014/main" id="{0EDDFA37-FDBC-FFA5-0B43-4878638CC665}"/>
              </a:ext>
            </a:extLst>
          </p:cNvPr>
          <p:cNvSpPr>
            <a:spLocks noGrp="1"/>
          </p:cNvSpPr>
          <p:nvPr>
            <p:ph type="sldNum" sz="quarter" idx="4"/>
          </p:nvPr>
        </p:nvSpPr>
        <p:spPr>
          <a:xfrm>
            <a:off x="10898717" y="1588"/>
            <a:ext cx="1016000" cy="366712"/>
          </a:xfrm>
          <a:prstGeom prst="rect">
            <a:avLst/>
          </a:prstGeom>
        </p:spPr>
        <p:txBody>
          <a:bodyPr vert="horz" wrap="square" lIns="91440" tIns="45720" rIns="91440" bIns="45720" numCol="1" anchor="b" anchorCtr="0" compatLnSpc="1">
            <a:prstTxWarp prst="textNoShape">
              <a:avLst/>
            </a:prstTxWarp>
          </a:bodyPr>
          <a:lstStyle>
            <a:lvl1pPr algn="r" eaLnBrk="1" hangingPunct="1">
              <a:defRPr>
                <a:solidFill>
                  <a:srgbClr val="FFFFFF"/>
                </a:solidFill>
                <a:latin typeface="Georgia" panose="02040502050405020303" pitchFamily="18" charset="0"/>
              </a:defRPr>
            </a:lvl1pPr>
          </a:lstStyle>
          <a:p>
            <a:fld id="{FCBE7B12-DAD6-48FE-9FEF-D78C8A46A81E}" type="slidenum">
              <a:rPr lang="en-US" altLang="en-US"/>
              <a:pPr/>
              <a:t>‹#›</a:t>
            </a:fld>
            <a:endParaRPr lang="en-US" altLang="en-US">
              <a:solidFill>
                <a:schemeClr val="bg1"/>
              </a:solidFill>
            </a:endParaRPr>
          </a:p>
        </p:txBody>
      </p:sp>
    </p:spTree>
  </p:cSld>
  <p:clrMap bg1="lt1" tx1="dk1" bg2="lt2" tx2="dk2" accent1="accent1" accent2="accent2" accent3="accent3" accent4="accent4" accent5="accent5" accent6="accent6" hlink="hlink" folHlink="folHlink"/>
  <p:sldLayoutIdLst>
    <p:sldLayoutId id="2147486705" r:id="rId1"/>
    <p:sldLayoutId id="2147486706" r:id="rId2"/>
    <p:sldLayoutId id="2147486707" r:id="rId3"/>
    <p:sldLayoutId id="2147486708" r:id="rId4"/>
    <p:sldLayoutId id="2147486709" r:id="rId5"/>
    <p:sldLayoutId id="2147486710" r:id="rId6"/>
    <p:sldLayoutId id="2147486711" r:id="rId7"/>
    <p:sldLayoutId id="2147486712" r:id="rId8"/>
    <p:sldLayoutId id="2147486713" r:id="rId9"/>
    <p:sldLayoutId id="2147486714" r:id="rId10"/>
    <p:sldLayoutId id="2147486715" r:id="rId11"/>
  </p:sldLayoutIdLst>
  <p:transition spd="slow">
    <p:push dir="u"/>
  </p:transition>
  <p:hf hdr="0" ftr="0" dt="0"/>
  <p:txStyles>
    <p:titleStyle>
      <a:lvl1pPr algn="l" rtl="0" eaLnBrk="0" fontAlgn="base" hangingPunct="0">
        <a:spcBef>
          <a:spcPct val="0"/>
        </a:spcBef>
        <a:spcAft>
          <a:spcPct val="0"/>
        </a:spcAft>
        <a:defRPr sz="4000" kern="1200">
          <a:solidFill>
            <a:schemeClr val="tx2"/>
          </a:solidFill>
          <a:latin typeface="+mj-lt"/>
          <a:ea typeface="MS PGothic" pitchFamily="34" charset="-128"/>
          <a:cs typeface="ＭＳ Ｐゴシック" charset="0"/>
        </a:defRPr>
      </a:lvl1pPr>
      <a:lvl2pPr algn="l" rtl="0" eaLnBrk="0" fontAlgn="base" hangingPunct="0">
        <a:spcBef>
          <a:spcPct val="0"/>
        </a:spcBef>
        <a:spcAft>
          <a:spcPct val="0"/>
        </a:spcAft>
        <a:defRPr sz="4000">
          <a:solidFill>
            <a:schemeClr val="tx2"/>
          </a:solidFill>
          <a:latin typeface="Trebuchet MS" pitchFamily="34" charset="0"/>
          <a:ea typeface="MS PGothic" pitchFamily="34" charset="-128"/>
          <a:cs typeface="ＭＳ Ｐゴシック" charset="0"/>
        </a:defRPr>
      </a:lvl2pPr>
      <a:lvl3pPr algn="l" rtl="0" eaLnBrk="0" fontAlgn="base" hangingPunct="0">
        <a:spcBef>
          <a:spcPct val="0"/>
        </a:spcBef>
        <a:spcAft>
          <a:spcPct val="0"/>
        </a:spcAft>
        <a:defRPr sz="4000">
          <a:solidFill>
            <a:schemeClr val="tx2"/>
          </a:solidFill>
          <a:latin typeface="Trebuchet MS" pitchFamily="34" charset="0"/>
          <a:ea typeface="MS PGothic" pitchFamily="34" charset="-128"/>
          <a:cs typeface="ＭＳ Ｐゴシック" charset="0"/>
        </a:defRPr>
      </a:lvl3pPr>
      <a:lvl4pPr algn="l" rtl="0" eaLnBrk="0" fontAlgn="base" hangingPunct="0">
        <a:spcBef>
          <a:spcPct val="0"/>
        </a:spcBef>
        <a:spcAft>
          <a:spcPct val="0"/>
        </a:spcAft>
        <a:defRPr sz="4000">
          <a:solidFill>
            <a:schemeClr val="tx2"/>
          </a:solidFill>
          <a:latin typeface="Trebuchet MS" pitchFamily="34" charset="0"/>
          <a:ea typeface="MS PGothic" pitchFamily="34" charset="-128"/>
          <a:cs typeface="ＭＳ Ｐゴシック" charset="0"/>
        </a:defRPr>
      </a:lvl4pPr>
      <a:lvl5pPr algn="l" rtl="0" eaLnBrk="0" fontAlgn="base" hangingPunct="0">
        <a:spcBef>
          <a:spcPct val="0"/>
        </a:spcBef>
        <a:spcAft>
          <a:spcPct val="0"/>
        </a:spcAft>
        <a:defRPr sz="4000">
          <a:solidFill>
            <a:schemeClr val="tx2"/>
          </a:solidFill>
          <a:latin typeface="Trebuchet MS" pitchFamily="34" charset="0"/>
          <a:ea typeface="MS PGothic" pitchFamily="34" charset="-128"/>
          <a:cs typeface="ＭＳ Ｐゴシック" charset="0"/>
        </a:defRPr>
      </a:lvl5pPr>
      <a:lvl6pPr marL="457200" algn="l" rtl="0" fontAlgn="base">
        <a:spcBef>
          <a:spcPct val="0"/>
        </a:spcBef>
        <a:spcAft>
          <a:spcPct val="0"/>
        </a:spcAft>
        <a:defRPr sz="4000">
          <a:solidFill>
            <a:schemeClr val="tx2"/>
          </a:solidFill>
          <a:latin typeface="Trebuchet MS" pitchFamily="34" charset="0"/>
        </a:defRPr>
      </a:lvl6pPr>
      <a:lvl7pPr marL="914400" algn="l" rtl="0" fontAlgn="base">
        <a:spcBef>
          <a:spcPct val="0"/>
        </a:spcBef>
        <a:spcAft>
          <a:spcPct val="0"/>
        </a:spcAft>
        <a:defRPr sz="4000">
          <a:solidFill>
            <a:schemeClr val="tx2"/>
          </a:solidFill>
          <a:latin typeface="Trebuchet MS" pitchFamily="34" charset="0"/>
        </a:defRPr>
      </a:lvl7pPr>
      <a:lvl8pPr marL="1371600" algn="l" rtl="0" fontAlgn="base">
        <a:spcBef>
          <a:spcPct val="0"/>
        </a:spcBef>
        <a:spcAft>
          <a:spcPct val="0"/>
        </a:spcAft>
        <a:defRPr sz="4000">
          <a:solidFill>
            <a:schemeClr val="tx2"/>
          </a:solidFill>
          <a:latin typeface="Trebuchet MS" pitchFamily="34" charset="0"/>
        </a:defRPr>
      </a:lvl8pPr>
      <a:lvl9pPr marL="1828800" algn="l" rtl="0" fontAlgn="base">
        <a:spcBef>
          <a:spcPct val="0"/>
        </a:spcBef>
        <a:spcAft>
          <a:spcPct val="0"/>
        </a:spcAft>
        <a:defRPr sz="4000">
          <a:solidFill>
            <a:schemeClr val="tx2"/>
          </a:solidFill>
          <a:latin typeface="Trebuchet MS" pitchFamily="34" charset="0"/>
        </a:defRPr>
      </a:lvl9pPr>
    </p:titleStyle>
    <p:bodyStyle>
      <a:lvl1pPr marL="365125" indent="-255588" algn="l" rtl="0" eaLnBrk="0" fontAlgn="base" hangingPunct="0">
        <a:spcBef>
          <a:spcPts val="300"/>
        </a:spcBef>
        <a:spcAft>
          <a:spcPct val="0"/>
        </a:spcAft>
        <a:buClr>
          <a:srgbClr val="A04DA3"/>
        </a:buClr>
        <a:buFont typeface="Georgia" panose="02040502050405020303" pitchFamily="18" charset="0"/>
        <a:buChar char="•"/>
        <a:defRPr sz="2800" kern="1200">
          <a:solidFill>
            <a:schemeClr val="tx1"/>
          </a:solidFill>
          <a:latin typeface="+mn-lt"/>
          <a:ea typeface="MS PGothic" pitchFamily="34" charset="-128"/>
          <a:cs typeface="ＭＳ Ｐゴシック" charset="0"/>
        </a:defRPr>
      </a:lvl1pPr>
      <a:lvl2pPr marL="657225" indent="-246063" algn="l" rtl="0" eaLnBrk="0" fontAlgn="base" hangingPunct="0">
        <a:spcBef>
          <a:spcPts val="300"/>
        </a:spcBef>
        <a:spcAft>
          <a:spcPct val="0"/>
        </a:spcAft>
        <a:buClr>
          <a:schemeClr val="accent2"/>
        </a:buClr>
        <a:buFont typeface="Georgia" panose="02040502050405020303" pitchFamily="18" charset="0"/>
        <a:buChar char="▫"/>
        <a:defRPr sz="2600" kern="1200">
          <a:solidFill>
            <a:schemeClr val="accent2"/>
          </a:solidFill>
          <a:latin typeface="+mn-lt"/>
          <a:ea typeface="MS PGothic" pitchFamily="34" charset="-128"/>
          <a:cs typeface="+mn-cs"/>
        </a:defRPr>
      </a:lvl2pPr>
      <a:lvl3pPr marL="922338" indent="-219075" algn="l" rtl="0" eaLnBrk="0" fontAlgn="base" hangingPunct="0">
        <a:spcBef>
          <a:spcPts val="300"/>
        </a:spcBef>
        <a:spcAft>
          <a:spcPct val="0"/>
        </a:spcAft>
        <a:buClr>
          <a:schemeClr val="accent1"/>
        </a:buClr>
        <a:buFont typeface="Wingdings 2" panose="05020102010507070707" pitchFamily="18" charset="2"/>
        <a:buChar char=""/>
        <a:defRPr sz="2400" kern="1200">
          <a:solidFill>
            <a:schemeClr val="accent1"/>
          </a:solidFill>
          <a:latin typeface="+mn-lt"/>
          <a:ea typeface="MS PGothic" pitchFamily="34" charset="-128"/>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sz="2200" kern="1200">
          <a:solidFill>
            <a:schemeClr val="accent1"/>
          </a:solidFill>
          <a:latin typeface="+mn-lt"/>
          <a:ea typeface="MS PGothic" pitchFamily="34" charset="-128"/>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sz="2000" kern="1200">
          <a:solidFill>
            <a:srgbClr val="A04DA3"/>
          </a:solidFill>
          <a:latin typeface="+mn-lt"/>
          <a:ea typeface="MS PGothic" pitchFamily="34" charset="-128"/>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9AE8A157-10BA-458F-95AB-74E123A7C81C}"/>
              </a:ext>
            </a:extLst>
          </p:cNvPr>
          <p:cNvSpPr/>
          <p:nvPr/>
        </p:nvSpPr>
        <p:spPr>
          <a:xfrm>
            <a:off x="0" y="366714"/>
            <a:ext cx="12192000" cy="8413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9" name="Rectangle 28">
            <a:extLst>
              <a:ext uri="{FF2B5EF4-FFF2-40B4-BE49-F238E27FC236}">
                <a16:creationId xmlns:a16="http://schemas.microsoft.com/office/drawing/2014/main" id="{5921B57E-312A-4D9E-91CC-0F72CF599A9D}"/>
              </a:ext>
            </a:extLst>
          </p:cNvPr>
          <p:cNvSpPr/>
          <p:nvPr/>
        </p:nvSpPr>
        <p:spPr>
          <a:xfrm>
            <a:off x="0" y="0"/>
            <a:ext cx="12192000" cy="31115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0" name="Rectangle 29">
            <a:extLst>
              <a:ext uri="{FF2B5EF4-FFF2-40B4-BE49-F238E27FC236}">
                <a16:creationId xmlns:a16="http://schemas.microsoft.com/office/drawing/2014/main" id="{688F9BF9-0634-4069-A7C0-EC41E3E01C0F}"/>
              </a:ext>
            </a:extLst>
          </p:cNvPr>
          <p:cNvSpPr/>
          <p:nvPr/>
        </p:nvSpPr>
        <p:spPr>
          <a:xfrm>
            <a:off x="0" y="307976"/>
            <a:ext cx="12192000" cy="92075"/>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1" name="Rectangle 30">
            <a:extLst>
              <a:ext uri="{FF2B5EF4-FFF2-40B4-BE49-F238E27FC236}">
                <a16:creationId xmlns:a16="http://schemas.microsoft.com/office/drawing/2014/main" id="{AD0DF546-A180-4DC3-9248-9352F4CB8223}"/>
              </a:ext>
            </a:extLst>
          </p:cNvPr>
          <p:cNvSpPr/>
          <p:nvPr/>
        </p:nvSpPr>
        <p:spPr>
          <a:xfrm flipV="1">
            <a:off x="7213600" y="360364"/>
            <a:ext cx="4978400" cy="904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2" name="Rectangle 31">
            <a:extLst>
              <a:ext uri="{FF2B5EF4-FFF2-40B4-BE49-F238E27FC236}">
                <a16:creationId xmlns:a16="http://schemas.microsoft.com/office/drawing/2014/main" id="{C5A0467C-8DBD-418E-97C3-601A10964AF6}"/>
              </a:ext>
            </a:extLst>
          </p:cNvPr>
          <p:cNvSpPr/>
          <p:nvPr/>
        </p:nvSpPr>
        <p:spPr>
          <a:xfrm flipV="1">
            <a:off x="7213600" y="439739"/>
            <a:ext cx="4978400" cy="18097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useBgFill="1">
        <p:nvSpPr>
          <p:cNvPr id="33" name="Rounded Rectangle 32">
            <a:extLst>
              <a:ext uri="{FF2B5EF4-FFF2-40B4-BE49-F238E27FC236}">
                <a16:creationId xmlns:a16="http://schemas.microsoft.com/office/drawing/2014/main" id="{B6EC230F-93C4-4DAB-A8C8-E26C4A80EFA0}"/>
              </a:ext>
            </a:extLst>
          </p:cNvPr>
          <p:cNvSpPr/>
          <p:nvPr/>
        </p:nvSpPr>
        <p:spPr bwMode="white">
          <a:xfrm>
            <a:off x="7209367" y="496889"/>
            <a:ext cx="4085167" cy="28575"/>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useBgFill="1">
        <p:nvSpPr>
          <p:cNvPr id="34" name="Rounded Rectangle 33">
            <a:extLst>
              <a:ext uri="{FF2B5EF4-FFF2-40B4-BE49-F238E27FC236}">
                <a16:creationId xmlns:a16="http://schemas.microsoft.com/office/drawing/2014/main" id="{9A1EE889-3069-486A-BEA8-08FE0E600041}"/>
              </a:ext>
            </a:extLst>
          </p:cNvPr>
          <p:cNvSpPr/>
          <p:nvPr/>
        </p:nvSpPr>
        <p:spPr bwMode="white">
          <a:xfrm>
            <a:off x="9831917" y="588963"/>
            <a:ext cx="2133600" cy="3651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5" name="Rectangle 34">
            <a:extLst>
              <a:ext uri="{FF2B5EF4-FFF2-40B4-BE49-F238E27FC236}">
                <a16:creationId xmlns:a16="http://schemas.microsoft.com/office/drawing/2014/main" id="{ADB18DD4-4235-48B1-8991-680766E3C27C}"/>
              </a:ext>
            </a:extLst>
          </p:cNvPr>
          <p:cNvSpPr/>
          <p:nvPr/>
        </p:nvSpPr>
        <p:spPr bwMode="invGray">
          <a:xfrm>
            <a:off x="12113684" y="-1588"/>
            <a:ext cx="76200" cy="620713"/>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6" name="Rectangle 35">
            <a:extLst>
              <a:ext uri="{FF2B5EF4-FFF2-40B4-BE49-F238E27FC236}">
                <a16:creationId xmlns:a16="http://schemas.microsoft.com/office/drawing/2014/main" id="{0FA68BC1-BE36-49C4-8C67-6C7A041FC20A}"/>
              </a:ext>
            </a:extLst>
          </p:cNvPr>
          <p:cNvSpPr/>
          <p:nvPr/>
        </p:nvSpPr>
        <p:spPr bwMode="invGray">
          <a:xfrm>
            <a:off x="12058651" y="-1588"/>
            <a:ext cx="38100" cy="620713"/>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7" name="Rectangle 36">
            <a:extLst>
              <a:ext uri="{FF2B5EF4-FFF2-40B4-BE49-F238E27FC236}">
                <a16:creationId xmlns:a16="http://schemas.microsoft.com/office/drawing/2014/main" id="{921928B9-E4A1-4A24-AE07-6741CF052BDF}"/>
              </a:ext>
            </a:extLst>
          </p:cNvPr>
          <p:cNvSpPr/>
          <p:nvPr/>
        </p:nvSpPr>
        <p:spPr bwMode="invGray">
          <a:xfrm>
            <a:off x="12033251" y="-1588"/>
            <a:ext cx="12700" cy="620713"/>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8" name="Rectangle 37">
            <a:extLst>
              <a:ext uri="{FF2B5EF4-FFF2-40B4-BE49-F238E27FC236}">
                <a16:creationId xmlns:a16="http://schemas.microsoft.com/office/drawing/2014/main" id="{627ED7E8-A6F4-4172-A35D-211E4BE4AED6}"/>
              </a:ext>
            </a:extLst>
          </p:cNvPr>
          <p:cNvSpPr/>
          <p:nvPr/>
        </p:nvSpPr>
        <p:spPr bwMode="invGray">
          <a:xfrm>
            <a:off x="11967633" y="-1588"/>
            <a:ext cx="35984" cy="620713"/>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9" name="Rectangle 38">
            <a:extLst>
              <a:ext uri="{FF2B5EF4-FFF2-40B4-BE49-F238E27FC236}">
                <a16:creationId xmlns:a16="http://schemas.microsoft.com/office/drawing/2014/main" id="{E7D45854-CB4A-4AF6-9816-A54D77296515}"/>
              </a:ext>
            </a:extLst>
          </p:cNvPr>
          <p:cNvSpPr/>
          <p:nvPr/>
        </p:nvSpPr>
        <p:spPr bwMode="invGray">
          <a:xfrm>
            <a:off x="11887201" y="0"/>
            <a:ext cx="74084" cy="585788"/>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0" name="Rectangle 39">
            <a:extLst>
              <a:ext uri="{FF2B5EF4-FFF2-40B4-BE49-F238E27FC236}">
                <a16:creationId xmlns:a16="http://schemas.microsoft.com/office/drawing/2014/main" id="{84F9414F-F712-42FF-ADA3-0B47A0003F51}"/>
              </a:ext>
            </a:extLst>
          </p:cNvPr>
          <p:cNvSpPr/>
          <p:nvPr/>
        </p:nvSpPr>
        <p:spPr bwMode="invGray">
          <a:xfrm>
            <a:off x="11832167" y="0"/>
            <a:ext cx="10584" cy="585788"/>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039" name="Title Placeholder 21">
            <a:extLst>
              <a:ext uri="{FF2B5EF4-FFF2-40B4-BE49-F238E27FC236}">
                <a16:creationId xmlns:a16="http://schemas.microsoft.com/office/drawing/2014/main" id="{A4601A3B-05A7-579E-C020-594346540155}"/>
              </a:ext>
            </a:extLst>
          </p:cNvPr>
          <p:cNvSpPr>
            <a:spLocks noGrp="1"/>
          </p:cNvSpPr>
          <p:nvPr>
            <p:ph type="title"/>
          </p:nvPr>
        </p:nvSpPr>
        <p:spPr bwMode="auto">
          <a:xfrm>
            <a:off x="609600" y="1143000"/>
            <a:ext cx="109728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40" name="Text Placeholder 12">
            <a:extLst>
              <a:ext uri="{FF2B5EF4-FFF2-40B4-BE49-F238E27FC236}">
                <a16:creationId xmlns:a16="http://schemas.microsoft.com/office/drawing/2014/main" id="{D91172B3-4E4F-82AF-89DE-6BCF47E17730}"/>
              </a:ext>
            </a:extLst>
          </p:cNvPr>
          <p:cNvSpPr>
            <a:spLocks noGrp="1"/>
          </p:cNvSpPr>
          <p:nvPr>
            <p:ph type="body" idx="1"/>
          </p:nvPr>
        </p:nvSpPr>
        <p:spPr bwMode="auto">
          <a:xfrm>
            <a:off x="609600" y="2249488"/>
            <a:ext cx="10972800" cy="432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4" name="Date Placeholder 13">
            <a:extLst>
              <a:ext uri="{FF2B5EF4-FFF2-40B4-BE49-F238E27FC236}">
                <a16:creationId xmlns:a16="http://schemas.microsoft.com/office/drawing/2014/main" id="{04BCCA5B-E575-4986-8B8F-CE209CC10828}"/>
              </a:ext>
            </a:extLst>
          </p:cNvPr>
          <p:cNvSpPr>
            <a:spLocks noGrp="1"/>
          </p:cNvSpPr>
          <p:nvPr>
            <p:ph type="dt" sz="half" idx="2"/>
          </p:nvPr>
        </p:nvSpPr>
        <p:spPr>
          <a:xfrm>
            <a:off x="8782051" y="612775"/>
            <a:ext cx="1276349" cy="457200"/>
          </a:xfrm>
          <a:prstGeom prst="rect">
            <a:avLst/>
          </a:prstGeom>
        </p:spPr>
        <p:txBody>
          <a:bodyPr vert="horz" wrap="square" lIns="91440" tIns="45720" rIns="91440" bIns="45720" numCol="1" anchor="t" anchorCtr="0" compatLnSpc="1">
            <a:prstTxWarp prst="textNoShape">
              <a:avLst/>
            </a:prstTxWarp>
          </a:bodyPr>
          <a:lstStyle>
            <a:lvl1pPr eaLnBrk="1" hangingPunct="1">
              <a:defRPr sz="800">
                <a:solidFill>
                  <a:schemeClr val="accent2"/>
                </a:solidFill>
                <a:latin typeface="Georgia" pitchFamily="18" charset="0"/>
                <a:ea typeface="ＭＳ Ｐゴシック" pitchFamily="34" charset="-128"/>
              </a:defRPr>
            </a:lvl1pPr>
          </a:lstStyle>
          <a:p>
            <a:pPr>
              <a:defRPr/>
            </a:pPr>
            <a:endParaRPr lang="en-US" altLang="en-US"/>
          </a:p>
        </p:txBody>
      </p:sp>
      <p:sp>
        <p:nvSpPr>
          <p:cNvPr id="3" name="Footer Placeholder 2">
            <a:extLst>
              <a:ext uri="{FF2B5EF4-FFF2-40B4-BE49-F238E27FC236}">
                <a16:creationId xmlns:a16="http://schemas.microsoft.com/office/drawing/2014/main" id="{95580C8B-2EA7-46D8-99ED-41EEE4B25A52}"/>
              </a:ext>
            </a:extLst>
          </p:cNvPr>
          <p:cNvSpPr>
            <a:spLocks noGrp="1"/>
          </p:cNvSpPr>
          <p:nvPr>
            <p:ph type="ftr" sz="quarter" idx="3"/>
          </p:nvPr>
        </p:nvSpPr>
        <p:spPr>
          <a:xfrm>
            <a:off x="7010401" y="612775"/>
            <a:ext cx="1767417"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800">
                <a:solidFill>
                  <a:schemeClr val="accent2"/>
                </a:solidFill>
                <a:latin typeface="Georgia" pitchFamily="18" charset="0"/>
                <a:ea typeface="+mn-ea"/>
                <a:cs typeface="+mn-cs"/>
              </a:defRPr>
            </a:lvl1pPr>
          </a:lstStyle>
          <a:p>
            <a:pPr>
              <a:defRPr/>
            </a:pPr>
            <a:endParaRPr lang="en-US"/>
          </a:p>
        </p:txBody>
      </p:sp>
      <p:sp>
        <p:nvSpPr>
          <p:cNvPr id="23" name="Slide Number Placeholder 22">
            <a:extLst>
              <a:ext uri="{FF2B5EF4-FFF2-40B4-BE49-F238E27FC236}">
                <a16:creationId xmlns:a16="http://schemas.microsoft.com/office/drawing/2014/main" id="{AEDE9072-4C56-4A13-A06F-E8F5B167EFBE}"/>
              </a:ext>
            </a:extLst>
          </p:cNvPr>
          <p:cNvSpPr>
            <a:spLocks noGrp="1"/>
          </p:cNvSpPr>
          <p:nvPr>
            <p:ph type="sldNum" sz="quarter" idx="4"/>
          </p:nvPr>
        </p:nvSpPr>
        <p:spPr>
          <a:xfrm>
            <a:off x="10898717" y="1588"/>
            <a:ext cx="1016000" cy="366712"/>
          </a:xfrm>
          <a:prstGeom prst="rect">
            <a:avLst/>
          </a:prstGeom>
        </p:spPr>
        <p:txBody>
          <a:bodyPr vert="horz" wrap="square" lIns="91440" tIns="45720" rIns="91440" bIns="45720" numCol="1" anchor="b" anchorCtr="0" compatLnSpc="1">
            <a:prstTxWarp prst="textNoShape">
              <a:avLst/>
            </a:prstTxWarp>
          </a:bodyPr>
          <a:lstStyle>
            <a:lvl1pPr algn="r" eaLnBrk="1" hangingPunct="1">
              <a:defRPr>
                <a:solidFill>
                  <a:srgbClr val="FFFFFF"/>
                </a:solidFill>
                <a:latin typeface="Georgia" panose="02040502050405020303" pitchFamily="18" charset="0"/>
              </a:defRPr>
            </a:lvl1pPr>
          </a:lstStyle>
          <a:p>
            <a:fld id="{BDE9998A-BEAD-4E6E-84C2-6FC8F980C9F9}" type="slidenum">
              <a:rPr lang="en-US" altLang="en-US"/>
              <a:pPr/>
              <a:t>‹#›</a:t>
            </a:fld>
            <a:endParaRPr lang="en-US" altLang="en-US">
              <a:solidFill>
                <a:schemeClr val="bg1"/>
              </a:solidFill>
            </a:endParaRPr>
          </a:p>
        </p:txBody>
      </p:sp>
    </p:spTree>
  </p:cSld>
  <p:clrMap bg1="lt1" tx1="dk1" bg2="lt2" tx2="dk2" accent1="accent1" accent2="accent2" accent3="accent3" accent4="accent4" accent5="accent5" accent6="accent6" hlink="hlink" folHlink="folHlink"/>
  <p:sldLayoutIdLst>
    <p:sldLayoutId id="2147485937" r:id="rId1"/>
    <p:sldLayoutId id="2147485938" r:id="rId2"/>
    <p:sldLayoutId id="2147485939" r:id="rId3"/>
    <p:sldLayoutId id="2147485940" r:id="rId4"/>
    <p:sldLayoutId id="2147485941" r:id="rId5"/>
    <p:sldLayoutId id="2147485942" r:id="rId6"/>
    <p:sldLayoutId id="2147485943" r:id="rId7"/>
    <p:sldLayoutId id="2147485944" r:id="rId8"/>
    <p:sldLayoutId id="2147485945" r:id="rId9"/>
    <p:sldLayoutId id="2147485946" r:id="rId10"/>
    <p:sldLayoutId id="2147485947" r:id="rId11"/>
    <p:sldLayoutId id="2147485948" r:id="rId12"/>
  </p:sldLayoutIdLst>
  <p:transition spd="slow">
    <p:push dir="u"/>
  </p:transition>
  <p:hf hdr="0" ftr="0" dt="0"/>
  <p:txStyles>
    <p:titleStyle>
      <a:lvl1pPr algn="l" rtl="0" eaLnBrk="0" fontAlgn="base" hangingPunct="0">
        <a:spcBef>
          <a:spcPct val="0"/>
        </a:spcBef>
        <a:spcAft>
          <a:spcPct val="0"/>
        </a:spcAft>
        <a:defRPr sz="4000" kern="1200">
          <a:solidFill>
            <a:schemeClr val="tx2"/>
          </a:solidFill>
          <a:latin typeface="+mj-lt"/>
          <a:ea typeface="MS PGothic" pitchFamily="34" charset="-128"/>
          <a:cs typeface="ＭＳ Ｐゴシック" charset="0"/>
        </a:defRPr>
      </a:lvl1pPr>
      <a:lvl2pPr algn="l" rtl="0" eaLnBrk="0" fontAlgn="base" hangingPunct="0">
        <a:spcBef>
          <a:spcPct val="0"/>
        </a:spcBef>
        <a:spcAft>
          <a:spcPct val="0"/>
        </a:spcAft>
        <a:defRPr sz="4000">
          <a:solidFill>
            <a:schemeClr val="tx2"/>
          </a:solidFill>
          <a:latin typeface="Trebuchet MS" pitchFamily="34" charset="0"/>
          <a:ea typeface="MS PGothic" pitchFamily="34" charset="-128"/>
          <a:cs typeface="ＭＳ Ｐゴシック" charset="0"/>
        </a:defRPr>
      </a:lvl2pPr>
      <a:lvl3pPr algn="l" rtl="0" eaLnBrk="0" fontAlgn="base" hangingPunct="0">
        <a:spcBef>
          <a:spcPct val="0"/>
        </a:spcBef>
        <a:spcAft>
          <a:spcPct val="0"/>
        </a:spcAft>
        <a:defRPr sz="4000">
          <a:solidFill>
            <a:schemeClr val="tx2"/>
          </a:solidFill>
          <a:latin typeface="Trebuchet MS" pitchFamily="34" charset="0"/>
          <a:ea typeface="MS PGothic" pitchFamily="34" charset="-128"/>
          <a:cs typeface="ＭＳ Ｐゴシック" charset="0"/>
        </a:defRPr>
      </a:lvl3pPr>
      <a:lvl4pPr algn="l" rtl="0" eaLnBrk="0" fontAlgn="base" hangingPunct="0">
        <a:spcBef>
          <a:spcPct val="0"/>
        </a:spcBef>
        <a:spcAft>
          <a:spcPct val="0"/>
        </a:spcAft>
        <a:defRPr sz="4000">
          <a:solidFill>
            <a:schemeClr val="tx2"/>
          </a:solidFill>
          <a:latin typeface="Trebuchet MS" pitchFamily="34" charset="0"/>
          <a:ea typeface="MS PGothic" pitchFamily="34" charset="-128"/>
          <a:cs typeface="ＭＳ Ｐゴシック" charset="0"/>
        </a:defRPr>
      </a:lvl4pPr>
      <a:lvl5pPr algn="l" rtl="0" eaLnBrk="0" fontAlgn="base" hangingPunct="0">
        <a:spcBef>
          <a:spcPct val="0"/>
        </a:spcBef>
        <a:spcAft>
          <a:spcPct val="0"/>
        </a:spcAft>
        <a:defRPr sz="4000">
          <a:solidFill>
            <a:schemeClr val="tx2"/>
          </a:solidFill>
          <a:latin typeface="Trebuchet MS" pitchFamily="34" charset="0"/>
          <a:ea typeface="MS PGothic" pitchFamily="34" charset="-128"/>
          <a:cs typeface="ＭＳ Ｐゴシック" charset="0"/>
        </a:defRPr>
      </a:lvl5pPr>
      <a:lvl6pPr marL="457200" algn="l" rtl="0" fontAlgn="base">
        <a:spcBef>
          <a:spcPct val="0"/>
        </a:spcBef>
        <a:spcAft>
          <a:spcPct val="0"/>
        </a:spcAft>
        <a:defRPr sz="4000">
          <a:solidFill>
            <a:schemeClr val="tx2"/>
          </a:solidFill>
          <a:latin typeface="Trebuchet MS" pitchFamily="34" charset="0"/>
        </a:defRPr>
      </a:lvl6pPr>
      <a:lvl7pPr marL="914400" algn="l" rtl="0" fontAlgn="base">
        <a:spcBef>
          <a:spcPct val="0"/>
        </a:spcBef>
        <a:spcAft>
          <a:spcPct val="0"/>
        </a:spcAft>
        <a:defRPr sz="4000">
          <a:solidFill>
            <a:schemeClr val="tx2"/>
          </a:solidFill>
          <a:latin typeface="Trebuchet MS" pitchFamily="34" charset="0"/>
        </a:defRPr>
      </a:lvl7pPr>
      <a:lvl8pPr marL="1371600" algn="l" rtl="0" fontAlgn="base">
        <a:spcBef>
          <a:spcPct val="0"/>
        </a:spcBef>
        <a:spcAft>
          <a:spcPct val="0"/>
        </a:spcAft>
        <a:defRPr sz="4000">
          <a:solidFill>
            <a:schemeClr val="tx2"/>
          </a:solidFill>
          <a:latin typeface="Trebuchet MS" pitchFamily="34" charset="0"/>
        </a:defRPr>
      </a:lvl8pPr>
      <a:lvl9pPr marL="1828800" algn="l" rtl="0" fontAlgn="base">
        <a:spcBef>
          <a:spcPct val="0"/>
        </a:spcBef>
        <a:spcAft>
          <a:spcPct val="0"/>
        </a:spcAft>
        <a:defRPr sz="4000">
          <a:solidFill>
            <a:schemeClr val="tx2"/>
          </a:solidFill>
          <a:latin typeface="Trebuchet MS" pitchFamily="34" charset="0"/>
        </a:defRPr>
      </a:lvl9pPr>
    </p:titleStyle>
    <p:bodyStyle>
      <a:lvl1pPr marL="365125" indent="-255588" algn="l" rtl="0" eaLnBrk="0" fontAlgn="base" hangingPunct="0">
        <a:spcBef>
          <a:spcPts val="300"/>
        </a:spcBef>
        <a:spcAft>
          <a:spcPct val="0"/>
        </a:spcAft>
        <a:buClr>
          <a:srgbClr val="A04DA3"/>
        </a:buClr>
        <a:buFont typeface="Georgia" panose="02040502050405020303" pitchFamily="18" charset="0"/>
        <a:buChar char="•"/>
        <a:defRPr sz="2800" kern="1200">
          <a:solidFill>
            <a:schemeClr val="tx1"/>
          </a:solidFill>
          <a:latin typeface="+mn-lt"/>
          <a:ea typeface="MS PGothic" pitchFamily="34" charset="-128"/>
          <a:cs typeface="ＭＳ Ｐゴシック" charset="0"/>
        </a:defRPr>
      </a:lvl1pPr>
      <a:lvl2pPr marL="657225" indent="-246063" algn="l" rtl="0" eaLnBrk="0" fontAlgn="base" hangingPunct="0">
        <a:spcBef>
          <a:spcPts val="300"/>
        </a:spcBef>
        <a:spcAft>
          <a:spcPct val="0"/>
        </a:spcAft>
        <a:buClr>
          <a:schemeClr val="accent2"/>
        </a:buClr>
        <a:buFont typeface="Georgia" panose="02040502050405020303" pitchFamily="18" charset="0"/>
        <a:buChar char="▫"/>
        <a:defRPr sz="2600" kern="1200">
          <a:solidFill>
            <a:schemeClr val="accent2"/>
          </a:solidFill>
          <a:latin typeface="+mn-lt"/>
          <a:ea typeface="MS PGothic" pitchFamily="34" charset="-128"/>
          <a:cs typeface="+mn-cs"/>
        </a:defRPr>
      </a:lvl2pPr>
      <a:lvl3pPr marL="922338" indent="-219075" algn="l" rtl="0" eaLnBrk="0" fontAlgn="base" hangingPunct="0">
        <a:spcBef>
          <a:spcPts val="300"/>
        </a:spcBef>
        <a:spcAft>
          <a:spcPct val="0"/>
        </a:spcAft>
        <a:buClr>
          <a:schemeClr val="accent1"/>
        </a:buClr>
        <a:buFont typeface="Wingdings 2" panose="05020102010507070707" pitchFamily="18" charset="2"/>
        <a:buChar char=""/>
        <a:defRPr sz="2400" kern="1200">
          <a:solidFill>
            <a:schemeClr val="accent1"/>
          </a:solidFill>
          <a:latin typeface="+mn-lt"/>
          <a:ea typeface="MS PGothic" pitchFamily="34" charset="-128"/>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sz="2200" kern="1200">
          <a:solidFill>
            <a:schemeClr val="accent1"/>
          </a:solidFill>
          <a:latin typeface="+mn-lt"/>
          <a:ea typeface="MS PGothic" pitchFamily="34" charset="-128"/>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sz="2000" kern="1200">
          <a:solidFill>
            <a:srgbClr val="A04DA3"/>
          </a:solidFill>
          <a:latin typeface="+mn-lt"/>
          <a:ea typeface="MS PGothic" pitchFamily="34" charset="-128"/>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9AE8A157-10BA-458F-95AB-74E123A7C81C}"/>
              </a:ext>
            </a:extLst>
          </p:cNvPr>
          <p:cNvSpPr/>
          <p:nvPr/>
        </p:nvSpPr>
        <p:spPr>
          <a:xfrm>
            <a:off x="0" y="366714"/>
            <a:ext cx="12192000" cy="8413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9" name="Rectangle 28">
            <a:extLst>
              <a:ext uri="{FF2B5EF4-FFF2-40B4-BE49-F238E27FC236}">
                <a16:creationId xmlns:a16="http://schemas.microsoft.com/office/drawing/2014/main" id="{5921B57E-312A-4D9E-91CC-0F72CF599A9D}"/>
              </a:ext>
            </a:extLst>
          </p:cNvPr>
          <p:cNvSpPr/>
          <p:nvPr/>
        </p:nvSpPr>
        <p:spPr>
          <a:xfrm>
            <a:off x="0" y="0"/>
            <a:ext cx="12192000" cy="31115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0" name="Rectangle 29">
            <a:extLst>
              <a:ext uri="{FF2B5EF4-FFF2-40B4-BE49-F238E27FC236}">
                <a16:creationId xmlns:a16="http://schemas.microsoft.com/office/drawing/2014/main" id="{688F9BF9-0634-4069-A7C0-EC41E3E01C0F}"/>
              </a:ext>
            </a:extLst>
          </p:cNvPr>
          <p:cNvSpPr/>
          <p:nvPr/>
        </p:nvSpPr>
        <p:spPr>
          <a:xfrm>
            <a:off x="0" y="307976"/>
            <a:ext cx="12192000" cy="92075"/>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1" name="Rectangle 30">
            <a:extLst>
              <a:ext uri="{FF2B5EF4-FFF2-40B4-BE49-F238E27FC236}">
                <a16:creationId xmlns:a16="http://schemas.microsoft.com/office/drawing/2014/main" id="{AD0DF546-A180-4DC3-9248-9352F4CB8223}"/>
              </a:ext>
            </a:extLst>
          </p:cNvPr>
          <p:cNvSpPr/>
          <p:nvPr/>
        </p:nvSpPr>
        <p:spPr>
          <a:xfrm flipV="1">
            <a:off x="7213600" y="360364"/>
            <a:ext cx="4978400" cy="904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2" name="Rectangle 31">
            <a:extLst>
              <a:ext uri="{FF2B5EF4-FFF2-40B4-BE49-F238E27FC236}">
                <a16:creationId xmlns:a16="http://schemas.microsoft.com/office/drawing/2014/main" id="{C5A0467C-8DBD-418E-97C3-601A10964AF6}"/>
              </a:ext>
            </a:extLst>
          </p:cNvPr>
          <p:cNvSpPr/>
          <p:nvPr/>
        </p:nvSpPr>
        <p:spPr>
          <a:xfrm flipV="1">
            <a:off x="7213600" y="439739"/>
            <a:ext cx="4978400" cy="18097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useBgFill="1">
        <p:nvSpPr>
          <p:cNvPr id="33" name="Rounded Rectangle 32">
            <a:extLst>
              <a:ext uri="{FF2B5EF4-FFF2-40B4-BE49-F238E27FC236}">
                <a16:creationId xmlns:a16="http://schemas.microsoft.com/office/drawing/2014/main" id="{B6EC230F-93C4-4DAB-A8C8-E26C4A80EFA0}"/>
              </a:ext>
            </a:extLst>
          </p:cNvPr>
          <p:cNvSpPr/>
          <p:nvPr/>
        </p:nvSpPr>
        <p:spPr bwMode="white">
          <a:xfrm>
            <a:off x="7209367" y="496889"/>
            <a:ext cx="4085167" cy="28575"/>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useBgFill="1">
        <p:nvSpPr>
          <p:cNvPr id="34" name="Rounded Rectangle 33">
            <a:extLst>
              <a:ext uri="{FF2B5EF4-FFF2-40B4-BE49-F238E27FC236}">
                <a16:creationId xmlns:a16="http://schemas.microsoft.com/office/drawing/2014/main" id="{9A1EE889-3069-486A-BEA8-08FE0E600041}"/>
              </a:ext>
            </a:extLst>
          </p:cNvPr>
          <p:cNvSpPr/>
          <p:nvPr/>
        </p:nvSpPr>
        <p:spPr bwMode="white">
          <a:xfrm>
            <a:off x="9831917" y="588963"/>
            <a:ext cx="2133600" cy="3651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5" name="Rectangle 34">
            <a:extLst>
              <a:ext uri="{FF2B5EF4-FFF2-40B4-BE49-F238E27FC236}">
                <a16:creationId xmlns:a16="http://schemas.microsoft.com/office/drawing/2014/main" id="{ADB18DD4-4235-48B1-8991-680766E3C27C}"/>
              </a:ext>
            </a:extLst>
          </p:cNvPr>
          <p:cNvSpPr/>
          <p:nvPr/>
        </p:nvSpPr>
        <p:spPr bwMode="invGray">
          <a:xfrm>
            <a:off x="12113684" y="-1588"/>
            <a:ext cx="76200" cy="620713"/>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6" name="Rectangle 35">
            <a:extLst>
              <a:ext uri="{FF2B5EF4-FFF2-40B4-BE49-F238E27FC236}">
                <a16:creationId xmlns:a16="http://schemas.microsoft.com/office/drawing/2014/main" id="{0FA68BC1-BE36-49C4-8C67-6C7A041FC20A}"/>
              </a:ext>
            </a:extLst>
          </p:cNvPr>
          <p:cNvSpPr/>
          <p:nvPr/>
        </p:nvSpPr>
        <p:spPr bwMode="invGray">
          <a:xfrm>
            <a:off x="12058651" y="-1588"/>
            <a:ext cx="38100" cy="620713"/>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7" name="Rectangle 36">
            <a:extLst>
              <a:ext uri="{FF2B5EF4-FFF2-40B4-BE49-F238E27FC236}">
                <a16:creationId xmlns:a16="http://schemas.microsoft.com/office/drawing/2014/main" id="{921928B9-E4A1-4A24-AE07-6741CF052BDF}"/>
              </a:ext>
            </a:extLst>
          </p:cNvPr>
          <p:cNvSpPr/>
          <p:nvPr/>
        </p:nvSpPr>
        <p:spPr bwMode="invGray">
          <a:xfrm>
            <a:off x="12033251" y="-1588"/>
            <a:ext cx="12700" cy="620713"/>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8" name="Rectangle 37">
            <a:extLst>
              <a:ext uri="{FF2B5EF4-FFF2-40B4-BE49-F238E27FC236}">
                <a16:creationId xmlns:a16="http://schemas.microsoft.com/office/drawing/2014/main" id="{627ED7E8-A6F4-4172-A35D-211E4BE4AED6}"/>
              </a:ext>
            </a:extLst>
          </p:cNvPr>
          <p:cNvSpPr/>
          <p:nvPr/>
        </p:nvSpPr>
        <p:spPr bwMode="invGray">
          <a:xfrm>
            <a:off x="11967633" y="-1588"/>
            <a:ext cx="35984" cy="620713"/>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9" name="Rectangle 38">
            <a:extLst>
              <a:ext uri="{FF2B5EF4-FFF2-40B4-BE49-F238E27FC236}">
                <a16:creationId xmlns:a16="http://schemas.microsoft.com/office/drawing/2014/main" id="{E7D45854-CB4A-4AF6-9816-A54D77296515}"/>
              </a:ext>
            </a:extLst>
          </p:cNvPr>
          <p:cNvSpPr/>
          <p:nvPr/>
        </p:nvSpPr>
        <p:spPr bwMode="invGray">
          <a:xfrm>
            <a:off x="11887201" y="0"/>
            <a:ext cx="74084" cy="585788"/>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0" name="Rectangle 39">
            <a:extLst>
              <a:ext uri="{FF2B5EF4-FFF2-40B4-BE49-F238E27FC236}">
                <a16:creationId xmlns:a16="http://schemas.microsoft.com/office/drawing/2014/main" id="{84F9414F-F712-42FF-ADA3-0B47A0003F51}"/>
              </a:ext>
            </a:extLst>
          </p:cNvPr>
          <p:cNvSpPr/>
          <p:nvPr/>
        </p:nvSpPr>
        <p:spPr bwMode="invGray">
          <a:xfrm>
            <a:off x="11832167" y="0"/>
            <a:ext cx="10584" cy="585788"/>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039" name="Title Placeholder 21">
            <a:extLst>
              <a:ext uri="{FF2B5EF4-FFF2-40B4-BE49-F238E27FC236}">
                <a16:creationId xmlns:a16="http://schemas.microsoft.com/office/drawing/2014/main" id="{72BB8237-BA55-9089-5C16-4DAC243F8549}"/>
              </a:ext>
            </a:extLst>
          </p:cNvPr>
          <p:cNvSpPr>
            <a:spLocks noGrp="1"/>
          </p:cNvSpPr>
          <p:nvPr>
            <p:ph type="title"/>
          </p:nvPr>
        </p:nvSpPr>
        <p:spPr bwMode="auto">
          <a:xfrm>
            <a:off x="609600" y="1143000"/>
            <a:ext cx="109728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40" name="Text Placeholder 12">
            <a:extLst>
              <a:ext uri="{FF2B5EF4-FFF2-40B4-BE49-F238E27FC236}">
                <a16:creationId xmlns:a16="http://schemas.microsoft.com/office/drawing/2014/main" id="{62092BA4-0CF4-F07B-34A5-B9DF40D1A056}"/>
              </a:ext>
            </a:extLst>
          </p:cNvPr>
          <p:cNvSpPr>
            <a:spLocks noGrp="1"/>
          </p:cNvSpPr>
          <p:nvPr>
            <p:ph type="body" idx="1"/>
          </p:nvPr>
        </p:nvSpPr>
        <p:spPr bwMode="auto">
          <a:xfrm>
            <a:off x="609600" y="2249488"/>
            <a:ext cx="10972800" cy="432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4" name="Date Placeholder 13">
            <a:extLst>
              <a:ext uri="{FF2B5EF4-FFF2-40B4-BE49-F238E27FC236}">
                <a16:creationId xmlns:a16="http://schemas.microsoft.com/office/drawing/2014/main" id="{04BCCA5B-E575-4986-8B8F-CE209CC10828}"/>
              </a:ext>
            </a:extLst>
          </p:cNvPr>
          <p:cNvSpPr>
            <a:spLocks noGrp="1"/>
          </p:cNvSpPr>
          <p:nvPr>
            <p:ph type="dt" sz="half" idx="2"/>
          </p:nvPr>
        </p:nvSpPr>
        <p:spPr>
          <a:xfrm>
            <a:off x="8782051" y="612775"/>
            <a:ext cx="1276349" cy="457200"/>
          </a:xfrm>
          <a:prstGeom prst="rect">
            <a:avLst/>
          </a:prstGeom>
        </p:spPr>
        <p:txBody>
          <a:bodyPr vert="horz" wrap="square" lIns="91440" tIns="45720" rIns="91440" bIns="45720" numCol="1" anchor="t" anchorCtr="0" compatLnSpc="1">
            <a:prstTxWarp prst="textNoShape">
              <a:avLst/>
            </a:prstTxWarp>
          </a:bodyPr>
          <a:lstStyle>
            <a:lvl1pPr eaLnBrk="1" hangingPunct="1">
              <a:defRPr sz="800">
                <a:solidFill>
                  <a:schemeClr val="accent2"/>
                </a:solidFill>
                <a:latin typeface="Georgia" pitchFamily="18" charset="0"/>
                <a:ea typeface="ＭＳ Ｐゴシック" pitchFamily="34" charset="-128"/>
              </a:defRPr>
            </a:lvl1pPr>
          </a:lstStyle>
          <a:p>
            <a:pPr>
              <a:defRPr/>
            </a:pPr>
            <a:endParaRPr lang="en-US" altLang="en-US"/>
          </a:p>
        </p:txBody>
      </p:sp>
      <p:sp>
        <p:nvSpPr>
          <p:cNvPr id="3" name="Footer Placeholder 2">
            <a:extLst>
              <a:ext uri="{FF2B5EF4-FFF2-40B4-BE49-F238E27FC236}">
                <a16:creationId xmlns:a16="http://schemas.microsoft.com/office/drawing/2014/main" id="{95580C8B-2EA7-46D8-99ED-41EEE4B25A52}"/>
              </a:ext>
            </a:extLst>
          </p:cNvPr>
          <p:cNvSpPr>
            <a:spLocks noGrp="1"/>
          </p:cNvSpPr>
          <p:nvPr>
            <p:ph type="ftr" sz="quarter" idx="3"/>
          </p:nvPr>
        </p:nvSpPr>
        <p:spPr>
          <a:xfrm>
            <a:off x="7010401" y="612775"/>
            <a:ext cx="1767417"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800">
                <a:solidFill>
                  <a:schemeClr val="accent2"/>
                </a:solidFill>
                <a:latin typeface="Georgia" pitchFamily="18" charset="0"/>
                <a:ea typeface="+mn-ea"/>
                <a:cs typeface="+mn-cs"/>
              </a:defRPr>
            </a:lvl1pPr>
          </a:lstStyle>
          <a:p>
            <a:pPr>
              <a:defRPr/>
            </a:pPr>
            <a:endParaRPr lang="en-US"/>
          </a:p>
        </p:txBody>
      </p:sp>
      <p:sp>
        <p:nvSpPr>
          <p:cNvPr id="23" name="Slide Number Placeholder 22">
            <a:extLst>
              <a:ext uri="{FF2B5EF4-FFF2-40B4-BE49-F238E27FC236}">
                <a16:creationId xmlns:a16="http://schemas.microsoft.com/office/drawing/2014/main" id="{AEDE9072-4C56-4A13-A06F-E8F5B167EFBE}"/>
              </a:ext>
            </a:extLst>
          </p:cNvPr>
          <p:cNvSpPr>
            <a:spLocks noGrp="1"/>
          </p:cNvSpPr>
          <p:nvPr>
            <p:ph type="sldNum" sz="quarter" idx="4"/>
          </p:nvPr>
        </p:nvSpPr>
        <p:spPr>
          <a:xfrm>
            <a:off x="10898717" y="1588"/>
            <a:ext cx="1016000" cy="366712"/>
          </a:xfrm>
          <a:prstGeom prst="rect">
            <a:avLst/>
          </a:prstGeom>
        </p:spPr>
        <p:txBody>
          <a:bodyPr vert="horz" wrap="square" lIns="91440" tIns="45720" rIns="91440" bIns="45720" numCol="1" anchor="b" anchorCtr="0" compatLnSpc="1">
            <a:prstTxWarp prst="textNoShape">
              <a:avLst/>
            </a:prstTxWarp>
          </a:bodyPr>
          <a:lstStyle>
            <a:lvl1pPr algn="r" eaLnBrk="1" hangingPunct="1">
              <a:defRPr>
                <a:solidFill>
                  <a:srgbClr val="FFFFFF"/>
                </a:solidFill>
                <a:latin typeface="Georgia" panose="02040502050405020303" pitchFamily="18" charset="0"/>
              </a:defRPr>
            </a:lvl1pPr>
          </a:lstStyle>
          <a:p>
            <a:fld id="{A3200087-1CA1-4EE5-866C-902D54BAEF80}" type="slidenum">
              <a:rPr lang="en-US" altLang="en-US"/>
              <a:pPr/>
              <a:t>‹#›</a:t>
            </a:fld>
            <a:endParaRPr lang="en-US" altLang="en-US">
              <a:solidFill>
                <a:schemeClr val="bg1"/>
              </a:solidFill>
            </a:endParaRPr>
          </a:p>
        </p:txBody>
      </p:sp>
    </p:spTree>
  </p:cSld>
  <p:clrMap bg1="lt1" tx1="dk1" bg2="lt2" tx2="dk2" accent1="accent1" accent2="accent2" accent3="accent3" accent4="accent4" accent5="accent5" accent6="accent6" hlink="hlink" folHlink="folHlink"/>
  <p:sldLayoutIdLst>
    <p:sldLayoutId id="2147485950" r:id="rId1"/>
    <p:sldLayoutId id="2147485951" r:id="rId2"/>
    <p:sldLayoutId id="2147485952" r:id="rId3"/>
    <p:sldLayoutId id="2147485953" r:id="rId4"/>
    <p:sldLayoutId id="2147485954" r:id="rId5"/>
    <p:sldLayoutId id="2147485955" r:id="rId6"/>
    <p:sldLayoutId id="2147485956" r:id="rId7"/>
    <p:sldLayoutId id="2147485957" r:id="rId8"/>
    <p:sldLayoutId id="2147485958" r:id="rId9"/>
    <p:sldLayoutId id="2147485959" r:id="rId10"/>
    <p:sldLayoutId id="2147485960" r:id="rId11"/>
    <p:sldLayoutId id="2147485961" r:id="rId12"/>
  </p:sldLayoutIdLst>
  <p:transition spd="slow">
    <p:push dir="u"/>
  </p:transition>
  <p:hf hdr="0" ftr="0" dt="0"/>
  <p:txStyles>
    <p:titleStyle>
      <a:lvl1pPr algn="l" rtl="0" eaLnBrk="0" fontAlgn="base" hangingPunct="0">
        <a:spcBef>
          <a:spcPct val="0"/>
        </a:spcBef>
        <a:spcAft>
          <a:spcPct val="0"/>
        </a:spcAft>
        <a:defRPr sz="4000" kern="1200">
          <a:solidFill>
            <a:schemeClr val="tx2"/>
          </a:solidFill>
          <a:latin typeface="+mj-lt"/>
          <a:ea typeface="MS PGothic" pitchFamily="34" charset="-128"/>
          <a:cs typeface="ＭＳ Ｐゴシック" charset="0"/>
        </a:defRPr>
      </a:lvl1pPr>
      <a:lvl2pPr algn="l" rtl="0" eaLnBrk="0" fontAlgn="base" hangingPunct="0">
        <a:spcBef>
          <a:spcPct val="0"/>
        </a:spcBef>
        <a:spcAft>
          <a:spcPct val="0"/>
        </a:spcAft>
        <a:defRPr sz="4000">
          <a:solidFill>
            <a:schemeClr val="tx2"/>
          </a:solidFill>
          <a:latin typeface="Trebuchet MS" pitchFamily="34" charset="0"/>
          <a:ea typeface="MS PGothic" pitchFamily="34" charset="-128"/>
          <a:cs typeface="ＭＳ Ｐゴシック" charset="0"/>
        </a:defRPr>
      </a:lvl2pPr>
      <a:lvl3pPr algn="l" rtl="0" eaLnBrk="0" fontAlgn="base" hangingPunct="0">
        <a:spcBef>
          <a:spcPct val="0"/>
        </a:spcBef>
        <a:spcAft>
          <a:spcPct val="0"/>
        </a:spcAft>
        <a:defRPr sz="4000">
          <a:solidFill>
            <a:schemeClr val="tx2"/>
          </a:solidFill>
          <a:latin typeface="Trebuchet MS" pitchFamily="34" charset="0"/>
          <a:ea typeface="MS PGothic" pitchFamily="34" charset="-128"/>
          <a:cs typeface="ＭＳ Ｐゴシック" charset="0"/>
        </a:defRPr>
      </a:lvl3pPr>
      <a:lvl4pPr algn="l" rtl="0" eaLnBrk="0" fontAlgn="base" hangingPunct="0">
        <a:spcBef>
          <a:spcPct val="0"/>
        </a:spcBef>
        <a:spcAft>
          <a:spcPct val="0"/>
        </a:spcAft>
        <a:defRPr sz="4000">
          <a:solidFill>
            <a:schemeClr val="tx2"/>
          </a:solidFill>
          <a:latin typeface="Trebuchet MS" pitchFamily="34" charset="0"/>
          <a:ea typeface="MS PGothic" pitchFamily="34" charset="-128"/>
          <a:cs typeface="ＭＳ Ｐゴシック" charset="0"/>
        </a:defRPr>
      </a:lvl4pPr>
      <a:lvl5pPr algn="l" rtl="0" eaLnBrk="0" fontAlgn="base" hangingPunct="0">
        <a:spcBef>
          <a:spcPct val="0"/>
        </a:spcBef>
        <a:spcAft>
          <a:spcPct val="0"/>
        </a:spcAft>
        <a:defRPr sz="4000">
          <a:solidFill>
            <a:schemeClr val="tx2"/>
          </a:solidFill>
          <a:latin typeface="Trebuchet MS" pitchFamily="34" charset="0"/>
          <a:ea typeface="MS PGothic" pitchFamily="34" charset="-128"/>
          <a:cs typeface="ＭＳ Ｐゴシック" charset="0"/>
        </a:defRPr>
      </a:lvl5pPr>
      <a:lvl6pPr marL="457200" algn="l" rtl="0" fontAlgn="base">
        <a:spcBef>
          <a:spcPct val="0"/>
        </a:spcBef>
        <a:spcAft>
          <a:spcPct val="0"/>
        </a:spcAft>
        <a:defRPr sz="4000">
          <a:solidFill>
            <a:schemeClr val="tx2"/>
          </a:solidFill>
          <a:latin typeface="Trebuchet MS" pitchFamily="34" charset="0"/>
        </a:defRPr>
      </a:lvl6pPr>
      <a:lvl7pPr marL="914400" algn="l" rtl="0" fontAlgn="base">
        <a:spcBef>
          <a:spcPct val="0"/>
        </a:spcBef>
        <a:spcAft>
          <a:spcPct val="0"/>
        </a:spcAft>
        <a:defRPr sz="4000">
          <a:solidFill>
            <a:schemeClr val="tx2"/>
          </a:solidFill>
          <a:latin typeface="Trebuchet MS" pitchFamily="34" charset="0"/>
        </a:defRPr>
      </a:lvl7pPr>
      <a:lvl8pPr marL="1371600" algn="l" rtl="0" fontAlgn="base">
        <a:spcBef>
          <a:spcPct val="0"/>
        </a:spcBef>
        <a:spcAft>
          <a:spcPct val="0"/>
        </a:spcAft>
        <a:defRPr sz="4000">
          <a:solidFill>
            <a:schemeClr val="tx2"/>
          </a:solidFill>
          <a:latin typeface="Trebuchet MS" pitchFamily="34" charset="0"/>
        </a:defRPr>
      </a:lvl8pPr>
      <a:lvl9pPr marL="1828800" algn="l" rtl="0" fontAlgn="base">
        <a:spcBef>
          <a:spcPct val="0"/>
        </a:spcBef>
        <a:spcAft>
          <a:spcPct val="0"/>
        </a:spcAft>
        <a:defRPr sz="4000">
          <a:solidFill>
            <a:schemeClr val="tx2"/>
          </a:solidFill>
          <a:latin typeface="Trebuchet MS" pitchFamily="34" charset="0"/>
        </a:defRPr>
      </a:lvl9pPr>
    </p:titleStyle>
    <p:bodyStyle>
      <a:lvl1pPr marL="365125" indent="-255588" algn="l" rtl="0" eaLnBrk="0" fontAlgn="base" hangingPunct="0">
        <a:spcBef>
          <a:spcPts val="300"/>
        </a:spcBef>
        <a:spcAft>
          <a:spcPct val="0"/>
        </a:spcAft>
        <a:buClr>
          <a:srgbClr val="A04DA3"/>
        </a:buClr>
        <a:buFont typeface="Georgia" panose="02040502050405020303" pitchFamily="18" charset="0"/>
        <a:buChar char="•"/>
        <a:defRPr sz="2800" kern="1200">
          <a:solidFill>
            <a:schemeClr val="tx1"/>
          </a:solidFill>
          <a:latin typeface="+mn-lt"/>
          <a:ea typeface="MS PGothic" pitchFamily="34" charset="-128"/>
          <a:cs typeface="ＭＳ Ｐゴシック" charset="0"/>
        </a:defRPr>
      </a:lvl1pPr>
      <a:lvl2pPr marL="657225" indent="-246063" algn="l" rtl="0" eaLnBrk="0" fontAlgn="base" hangingPunct="0">
        <a:spcBef>
          <a:spcPts val="300"/>
        </a:spcBef>
        <a:spcAft>
          <a:spcPct val="0"/>
        </a:spcAft>
        <a:buClr>
          <a:schemeClr val="accent2"/>
        </a:buClr>
        <a:buFont typeface="Georgia" panose="02040502050405020303" pitchFamily="18" charset="0"/>
        <a:buChar char="▫"/>
        <a:defRPr sz="2600" kern="1200">
          <a:solidFill>
            <a:schemeClr val="accent2"/>
          </a:solidFill>
          <a:latin typeface="+mn-lt"/>
          <a:ea typeface="MS PGothic" pitchFamily="34" charset="-128"/>
          <a:cs typeface="+mn-cs"/>
        </a:defRPr>
      </a:lvl2pPr>
      <a:lvl3pPr marL="922338" indent="-219075" algn="l" rtl="0" eaLnBrk="0" fontAlgn="base" hangingPunct="0">
        <a:spcBef>
          <a:spcPts val="300"/>
        </a:spcBef>
        <a:spcAft>
          <a:spcPct val="0"/>
        </a:spcAft>
        <a:buClr>
          <a:schemeClr val="accent1"/>
        </a:buClr>
        <a:buFont typeface="Wingdings 2" panose="05020102010507070707" pitchFamily="18" charset="2"/>
        <a:buChar char=""/>
        <a:defRPr sz="2400" kern="1200">
          <a:solidFill>
            <a:schemeClr val="accent1"/>
          </a:solidFill>
          <a:latin typeface="+mn-lt"/>
          <a:ea typeface="MS PGothic" pitchFamily="34" charset="-128"/>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sz="2200" kern="1200">
          <a:solidFill>
            <a:schemeClr val="accent1"/>
          </a:solidFill>
          <a:latin typeface="+mn-lt"/>
          <a:ea typeface="MS PGothic" pitchFamily="34" charset="-128"/>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sz="2000" kern="1200">
          <a:solidFill>
            <a:srgbClr val="A04DA3"/>
          </a:solidFill>
          <a:latin typeface="+mn-lt"/>
          <a:ea typeface="MS PGothic" pitchFamily="34" charset="-128"/>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9AE8A157-10BA-458F-95AB-74E123A7C81C}"/>
              </a:ext>
            </a:extLst>
          </p:cNvPr>
          <p:cNvSpPr/>
          <p:nvPr/>
        </p:nvSpPr>
        <p:spPr>
          <a:xfrm>
            <a:off x="0" y="366714"/>
            <a:ext cx="12192000" cy="8413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9" name="Rectangle 28">
            <a:extLst>
              <a:ext uri="{FF2B5EF4-FFF2-40B4-BE49-F238E27FC236}">
                <a16:creationId xmlns:a16="http://schemas.microsoft.com/office/drawing/2014/main" id="{5921B57E-312A-4D9E-91CC-0F72CF599A9D}"/>
              </a:ext>
            </a:extLst>
          </p:cNvPr>
          <p:cNvSpPr/>
          <p:nvPr/>
        </p:nvSpPr>
        <p:spPr>
          <a:xfrm>
            <a:off x="0" y="0"/>
            <a:ext cx="12192000" cy="31115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0" name="Rectangle 29">
            <a:extLst>
              <a:ext uri="{FF2B5EF4-FFF2-40B4-BE49-F238E27FC236}">
                <a16:creationId xmlns:a16="http://schemas.microsoft.com/office/drawing/2014/main" id="{688F9BF9-0634-4069-A7C0-EC41E3E01C0F}"/>
              </a:ext>
            </a:extLst>
          </p:cNvPr>
          <p:cNvSpPr/>
          <p:nvPr/>
        </p:nvSpPr>
        <p:spPr>
          <a:xfrm>
            <a:off x="0" y="307976"/>
            <a:ext cx="12192000" cy="92075"/>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1" name="Rectangle 30">
            <a:extLst>
              <a:ext uri="{FF2B5EF4-FFF2-40B4-BE49-F238E27FC236}">
                <a16:creationId xmlns:a16="http://schemas.microsoft.com/office/drawing/2014/main" id="{AD0DF546-A180-4DC3-9248-9352F4CB8223}"/>
              </a:ext>
            </a:extLst>
          </p:cNvPr>
          <p:cNvSpPr/>
          <p:nvPr/>
        </p:nvSpPr>
        <p:spPr>
          <a:xfrm flipV="1">
            <a:off x="7213600" y="360364"/>
            <a:ext cx="4978400" cy="904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2" name="Rectangle 31">
            <a:extLst>
              <a:ext uri="{FF2B5EF4-FFF2-40B4-BE49-F238E27FC236}">
                <a16:creationId xmlns:a16="http://schemas.microsoft.com/office/drawing/2014/main" id="{C5A0467C-8DBD-418E-97C3-601A10964AF6}"/>
              </a:ext>
            </a:extLst>
          </p:cNvPr>
          <p:cNvSpPr/>
          <p:nvPr/>
        </p:nvSpPr>
        <p:spPr>
          <a:xfrm flipV="1">
            <a:off x="7213600" y="439739"/>
            <a:ext cx="4978400" cy="18097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useBgFill="1">
        <p:nvSpPr>
          <p:cNvPr id="33" name="Rounded Rectangle 32">
            <a:extLst>
              <a:ext uri="{FF2B5EF4-FFF2-40B4-BE49-F238E27FC236}">
                <a16:creationId xmlns:a16="http://schemas.microsoft.com/office/drawing/2014/main" id="{B6EC230F-93C4-4DAB-A8C8-E26C4A80EFA0}"/>
              </a:ext>
            </a:extLst>
          </p:cNvPr>
          <p:cNvSpPr/>
          <p:nvPr/>
        </p:nvSpPr>
        <p:spPr bwMode="white">
          <a:xfrm>
            <a:off x="7209367" y="496889"/>
            <a:ext cx="4085167" cy="28575"/>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useBgFill="1">
        <p:nvSpPr>
          <p:cNvPr id="34" name="Rounded Rectangle 33">
            <a:extLst>
              <a:ext uri="{FF2B5EF4-FFF2-40B4-BE49-F238E27FC236}">
                <a16:creationId xmlns:a16="http://schemas.microsoft.com/office/drawing/2014/main" id="{9A1EE889-3069-486A-BEA8-08FE0E600041}"/>
              </a:ext>
            </a:extLst>
          </p:cNvPr>
          <p:cNvSpPr/>
          <p:nvPr/>
        </p:nvSpPr>
        <p:spPr bwMode="white">
          <a:xfrm>
            <a:off x="9831917" y="588963"/>
            <a:ext cx="2133600" cy="3651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5" name="Rectangle 34">
            <a:extLst>
              <a:ext uri="{FF2B5EF4-FFF2-40B4-BE49-F238E27FC236}">
                <a16:creationId xmlns:a16="http://schemas.microsoft.com/office/drawing/2014/main" id="{ADB18DD4-4235-48B1-8991-680766E3C27C}"/>
              </a:ext>
            </a:extLst>
          </p:cNvPr>
          <p:cNvSpPr/>
          <p:nvPr/>
        </p:nvSpPr>
        <p:spPr bwMode="invGray">
          <a:xfrm>
            <a:off x="12113684" y="-1588"/>
            <a:ext cx="76200" cy="620713"/>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6" name="Rectangle 35">
            <a:extLst>
              <a:ext uri="{FF2B5EF4-FFF2-40B4-BE49-F238E27FC236}">
                <a16:creationId xmlns:a16="http://schemas.microsoft.com/office/drawing/2014/main" id="{0FA68BC1-BE36-49C4-8C67-6C7A041FC20A}"/>
              </a:ext>
            </a:extLst>
          </p:cNvPr>
          <p:cNvSpPr/>
          <p:nvPr/>
        </p:nvSpPr>
        <p:spPr bwMode="invGray">
          <a:xfrm>
            <a:off x="12058651" y="-1588"/>
            <a:ext cx="38100" cy="620713"/>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7" name="Rectangle 36">
            <a:extLst>
              <a:ext uri="{FF2B5EF4-FFF2-40B4-BE49-F238E27FC236}">
                <a16:creationId xmlns:a16="http://schemas.microsoft.com/office/drawing/2014/main" id="{921928B9-E4A1-4A24-AE07-6741CF052BDF}"/>
              </a:ext>
            </a:extLst>
          </p:cNvPr>
          <p:cNvSpPr/>
          <p:nvPr/>
        </p:nvSpPr>
        <p:spPr bwMode="invGray">
          <a:xfrm>
            <a:off x="12033251" y="-1588"/>
            <a:ext cx="12700" cy="620713"/>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8" name="Rectangle 37">
            <a:extLst>
              <a:ext uri="{FF2B5EF4-FFF2-40B4-BE49-F238E27FC236}">
                <a16:creationId xmlns:a16="http://schemas.microsoft.com/office/drawing/2014/main" id="{627ED7E8-A6F4-4172-A35D-211E4BE4AED6}"/>
              </a:ext>
            </a:extLst>
          </p:cNvPr>
          <p:cNvSpPr/>
          <p:nvPr/>
        </p:nvSpPr>
        <p:spPr bwMode="invGray">
          <a:xfrm>
            <a:off x="11967633" y="-1588"/>
            <a:ext cx="35984" cy="620713"/>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9" name="Rectangle 38">
            <a:extLst>
              <a:ext uri="{FF2B5EF4-FFF2-40B4-BE49-F238E27FC236}">
                <a16:creationId xmlns:a16="http://schemas.microsoft.com/office/drawing/2014/main" id="{E7D45854-CB4A-4AF6-9816-A54D77296515}"/>
              </a:ext>
            </a:extLst>
          </p:cNvPr>
          <p:cNvSpPr/>
          <p:nvPr/>
        </p:nvSpPr>
        <p:spPr bwMode="invGray">
          <a:xfrm>
            <a:off x="11887201" y="0"/>
            <a:ext cx="74084" cy="585788"/>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0" name="Rectangle 39">
            <a:extLst>
              <a:ext uri="{FF2B5EF4-FFF2-40B4-BE49-F238E27FC236}">
                <a16:creationId xmlns:a16="http://schemas.microsoft.com/office/drawing/2014/main" id="{84F9414F-F712-42FF-ADA3-0B47A0003F51}"/>
              </a:ext>
            </a:extLst>
          </p:cNvPr>
          <p:cNvSpPr/>
          <p:nvPr/>
        </p:nvSpPr>
        <p:spPr bwMode="invGray">
          <a:xfrm>
            <a:off x="11832167" y="0"/>
            <a:ext cx="10584" cy="585788"/>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039" name="Title Placeholder 21">
            <a:extLst>
              <a:ext uri="{FF2B5EF4-FFF2-40B4-BE49-F238E27FC236}">
                <a16:creationId xmlns:a16="http://schemas.microsoft.com/office/drawing/2014/main" id="{042D2810-3FFF-5C82-038B-EB4DD2B39EC4}"/>
              </a:ext>
            </a:extLst>
          </p:cNvPr>
          <p:cNvSpPr>
            <a:spLocks noGrp="1"/>
          </p:cNvSpPr>
          <p:nvPr>
            <p:ph type="title"/>
          </p:nvPr>
        </p:nvSpPr>
        <p:spPr bwMode="auto">
          <a:xfrm>
            <a:off x="609600" y="1143000"/>
            <a:ext cx="109728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40" name="Text Placeholder 12">
            <a:extLst>
              <a:ext uri="{FF2B5EF4-FFF2-40B4-BE49-F238E27FC236}">
                <a16:creationId xmlns:a16="http://schemas.microsoft.com/office/drawing/2014/main" id="{0ADA751B-5A0C-B561-87B5-ECFBCCBA18BF}"/>
              </a:ext>
            </a:extLst>
          </p:cNvPr>
          <p:cNvSpPr>
            <a:spLocks noGrp="1"/>
          </p:cNvSpPr>
          <p:nvPr>
            <p:ph type="body" idx="1"/>
          </p:nvPr>
        </p:nvSpPr>
        <p:spPr bwMode="auto">
          <a:xfrm>
            <a:off x="609600" y="2249488"/>
            <a:ext cx="10972800" cy="432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4" name="Date Placeholder 13">
            <a:extLst>
              <a:ext uri="{FF2B5EF4-FFF2-40B4-BE49-F238E27FC236}">
                <a16:creationId xmlns:a16="http://schemas.microsoft.com/office/drawing/2014/main" id="{04BCCA5B-E575-4986-8B8F-CE209CC10828}"/>
              </a:ext>
            </a:extLst>
          </p:cNvPr>
          <p:cNvSpPr>
            <a:spLocks noGrp="1"/>
          </p:cNvSpPr>
          <p:nvPr>
            <p:ph type="dt" sz="half" idx="2"/>
          </p:nvPr>
        </p:nvSpPr>
        <p:spPr>
          <a:xfrm>
            <a:off x="8782051" y="612775"/>
            <a:ext cx="1276349" cy="457200"/>
          </a:xfrm>
          <a:prstGeom prst="rect">
            <a:avLst/>
          </a:prstGeom>
        </p:spPr>
        <p:txBody>
          <a:bodyPr vert="horz" wrap="square" lIns="91440" tIns="45720" rIns="91440" bIns="45720" numCol="1" anchor="t" anchorCtr="0" compatLnSpc="1">
            <a:prstTxWarp prst="textNoShape">
              <a:avLst/>
            </a:prstTxWarp>
          </a:bodyPr>
          <a:lstStyle>
            <a:lvl1pPr eaLnBrk="1" hangingPunct="1">
              <a:defRPr sz="800">
                <a:solidFill>
                  <a:schemeClr val="accent2"/>
                </a:solidFill>
                <a:latin typeface="Georgia" pitchFamily="18" charset="0"/>
                <a:ea typeface="ＭＳ Ｐゴシック" pitchFamily="34" charset="-128"/>
              </a:defRPr>
            </a:lvl1pPr>
          </a:lstStyle>
          <a:p>
            <a:pPr>
              <a:defRPr/>
            </a:pPr>
            <a:endParaRPr lang="en-US" altLang="en-US"/>
          </a:p>
        </p:txBody>
      </p:sp>
      <p:sp>
        <p:nvSpPr>
          <p:cNvPr id="3" name="Footer Placeholder 2">
            <a:extLst>
              <a:ext uri="{FF2B5EF4-FFF2-40B4-BE49-F238E27FC236}">
                <a16:creationId xmlns:a16="http://schemas.microsoft.com/office/drawing/2014/main" id="{95580C8B-2EA7-46D8-99ED-41EEE4B25A52}"/>
              </a:ext>
            </a:extLst>
          </p:cNvPr>
          <p:cNvSpPr>
            <a:spLocks noGrp="1"/>
          </p:cNvSpPr>
          <p:nvPr>
            <p:ph type="ftr" sz="quarter" idx="3"/>
          </p:nvPr>
        </p:nvSpPr>
        <p:spPr>
          <a:xfrm>
            <a:off x="7010401" y="612775"/>
            <a:ext cx="1767417"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800">
                <a:solidFill>
                  <a:schemeClr val="accent2"/>
                </a:solidFill>
                <a:latin typeface="Georgia" pitchFamily="18" charset="0"/>
                <a:ea typeface="+mn-ea"/>
                <a:cs typeface="+mn-cs"/>
              </a:defRPr>
            </a:lvl1pPr>
          </a:lstStyle>
          <a:p>
            <a:pPr>
              <a:defRPr/>
            </a:pPr>
            <a:endParaRPr lang="en-US"/>
          </a:p>
        </p:txBody>
      </p:sp>
      <p:sp>
        <p:nvSpPr>
          <p:cNvPr id="23" name="Slide Number Placeholder 22">
            <a:extLst>
              <a:ext uri="{FF2B5EF4-FFF2-40B4-BE49-F238E27FC236}">
                <a16:creationId xmlns:a16="http://schemas.microsoft.com/office/drawing/2014/main" id="{AEDE9072-4C56-4A13-A06F-E8F5B167EFBE}"/>
              </a:ext>
            </a:extLst>
          </p:cNvPr>
          <p:cNvSpPr>
            <a:spLocks noGrp="1"/>
          </p:cNvSpPr>
          <p:nvPr>
            <p:ph type="sldNum" sz="quarter" idx="4"/>
          </p:nvPr>
        </p:nvSpPr>
        <p:spPr>
          <a:xfrm>
            <a:off x="10898717" y="1588"/>
            <a:ext cx="1016000" cy="366712"/>
          </a:xfrm>
          <a:prstGeom prst="rect">
            <a:avLst/>
          </a:prstGeom>
        </p:spPr>
        <p:txBody>
          <a:bodyPr vert="horz" wrap="square" lIns="91440" tIns="45720" rIns="91440" bIns="45720" numCol="1" anchor="b" anchorCtr="0" compatLnSpc="1">
            <a:prstTxWarp prst="textNoShape">
              <a:avLst/>
            </a:prstTxWarp>
          </a:bodyPr>
          <a:lstStyle>
            <a:lvl1pPr algn="r" eaLnBrk="1" hangingPunct="1">
              <a:defRPr>
                <a:solidFill>
                  <a:srgbClr val="FFFFFF"/>
                </a:solidFill>
                <a:latin typeface="Georgia" panose="02040502050405020303" pitchFamily="18" charset="0"/>
              </a:defRPr>
            </a:lvl1pPr>
          </a:lstStyle>
          <a:p>
            <a:fld id="{3F967DA1-2A5B-4905-B032-E64548279CC4}" type="slidenum">
              <a:rPr lang="en-US" altLang="en-US"/>
              <a:pPr/>
              <a:t>‹#›</a:t>
            </a:fld>
            <a:endParaRPr lang="en-US" altLang="en-US">
              <a:solidFill>
                <a:schemeClr val="bg1"/>
              </a:solidFill>
            </a:endParaRPr>
          </a:p>
        </p:txBody>
      </p:sp>
    </p:spTree>
  </p:cSld>
  <p:clrMap bg1="lt1" tx1="dk1" bg2="lt2" tx2="dk2" accent1="accent1" accent2="accent2" accent3="accent3" accent4="accent4" accent5="accent5" accent6="accent6" hlink="hlink" folHlink="folHlink"/>
  <p:sldLayoutIdLst>
    <p:sldLayoutId id="2147485923" r:id="rId1"/>
    <p:sldLayoutId id="2147485924" r:id="rId2"/>
    <p:sldLayoutId id="2147485925" r:id="rId3"/>
    <p:sldLayoutId id="2147485926" r:id="rId4"/>
    <p:sldLayoutId id="2147485927" r:id="rId5"/>
    <p:sldLayoutId id="2147485928" r:id="rId6"/>
    <p:sldLayoutId id="2147485929" r:id="rId7"/>
    <p:sldLayoutId id="2147485930" r:id="rId8"/>
    <p:sldLayoutId id="2147485931" r:id="rId9"/>
    <p:sldLayoutId id="2147485932" r:id="rId10"/>
    <p:sldLayoutId id="2147485933" r:id="rId11"/>
    <p:sldLayoutId id="2147485934" r:id="rId12"/>
  </p:sldLayoutIdLst>
  <p:transition spd="slow">
    <p:push dir="u"/>
  </p:transition>
  <p:hf hdr="0" ftr="0" dt="0"/>
  <p:txStyles>
    <p:titleStyle>
      <a:lvl1pPr algn="l" rtl="0" eaLnBrk="0" fontAlgn="base" hangingPunct="0">
        <a:spcBef>
          <a:spcPct val="0"/>
        </a:spcBef>
        <a:spcAft>
          <a:spcPct val="0"/>
        </a:spcAft>
        <a:defRPr sz="4000" kern="1200">
          <a:solidFill>
            <a:schemeClr val="tx2"/>
          </a:solidFill>
          <a:latin typeface="+mj-lt"/>
          <a:ea typeface="MS PGothic" pitchFamily="34" charset="-128"/>
          <a:cs typeface="ＭＳ Ｐゴシック" charset="0"/>
        </a:defRPr>
      </a:lvl1pPr>
      <a:lvl2pPr algn="l" rtl="0" eaLnBrk="0" fontAlgn="base" hangingPunct="0">
        <a:spcBef>
          <a:spcPct val="0"/>
        </a:spcBef>
        <a:spcAft>
          <a:spcPct val="0"/>
        </a:spcAft>
        <a:defRPr sz="4000">
          <a:solidFill>
            <a:schemeClr val="tx2"/>
          </a:solidFill>
          <a:latin typeface="Trebuchet MS" pitchFamily="34" charset="0"/>
          <a:ea typeface="MS PGothic" pitchFamily="34" charset="-128"/>
          <a:cs typeface="ＭＳ Ｐゴシック" charset="0"/>
        </a:defRPr>
      </a:lvl2pPr>
      <a:lvl3pPr algn="l" rtl="0" eaLnBrk="0" fontAlgn="base" hangingPunct="0">
        <a:spcBef>
          <a:spcPct val="0"/>
        </a:spcBef>
        <a:spcAft>
          <a:spcPct val="0"/>
        </a:spcAft>
        <a:defRPr sz="4000">
          <a:solidFill>
            <a:schemeClr val="tx2"/>
          </a:solidFill>
          <a:latin typeface="Trebuchet MS" pitchFamily="34" charset="0"/>
          <a:ea typeface="MS PGothic" pitchFamily="34" charset="-128"/>
          <a:cs typeface="ＭＳ Ｐゴシック" charset="0"/>
        </a:defRPr>
      </a:lvl3pPr>
      <a:lvl4pPr algn="l" rtl="0" eaLnBrk="0" fontAlgn="base" hangingPunct="0">
        <a:spcBef>
          <a:spcPct val="0"/>
        </a:spcBef>
        <a:spcAft>
          <a:spcPct val="0"/>
        </a:spcAft>
        <a:defRPr sz="4000">
          <a:solidFill>
            <a:schemeClr val="tx2"/>
          </a:solidFill>
          <a:latin typeface="Trebuchet MS" pitchFamily="34" charset="0"/>
          <a:ea typeface="MS PGothic" pitchFamily="34" charset="-128"/>
          <a:cs typeface="ＭＳ Ｐゴシック" charset="0"/>
        </a:defRPr>
      </a:lvl4pPr>
      <a:lvl5pPr algn="l" rtl="0" eaLnBrk="0" fontAlgn="base" hangingPunct="0">
        <a:spcBef>
          <a:spcPct val="0"/>
        </a:spcBef>
        <a:spcAft>
          <a:spcPct val="0"/>
        </a:spcAft>
        <a:defRPr sz="4000">
          <a:solidFill>
            <a:schemeClr val="tx2"/>
          </a:solidFill>
          <a:latin typeface="Trebuchet MS" pitchFamily="34" charset="0"/>
          <a:ea typeface="MS PGothic" pitchFamily="34" charset="-128"/>
          <a:cs typeface="ＭＳ Ｐゴシック" charset="0"/>
        </a:defRPr>
      </a:lvl5pPr>
      <a:lvl6pPr marL="457200" algn="l" rtl="0" fontAlgn="base">
        <a:spcBef>
          <a:spcPct val="0"/>
        </a:spcBef>
        <a:spcAft>
          <a:spcPct val="0"/>
        </a:spcAft>
        <a:defRPr sz="4000">
          <a:solidFill>
            <a:schemeClr val="tx2"/>
          </a:solidFill>
          <a:latin typeface="Trebuchet MS" pitchFamily="34" charset="0"/>
        </a:defRPr>
      </a:lvl6pPr>
      <a:lvl7pPr marL="914400" algn="l" rtl="0" fontAlgn="base">
        <a:spcBef>
          <a:spcPct val="0"/>
        </a:spcBef>
        <a:spcAft>
          <a:spcPct val="0"/>
        </a:spcAft>
        <a:defRPr sz="4000">
          <a:solidFill>
            <a:schemeClr val="tx2"/>
          </a:solidFill>
          <a:latin typeface="Trebuchet MS" pitchFamily="34" charset="0"/>
        </a:defRPr>
      </a:lvl7pPr>
      <a:lvl8pPr marL="1371600" algn="l" rtl="0" fontAlgn="base">
        <a:spcBef>
          <a:spcPct val="0"/>
        </a:spcBef>
        <a:spcAft>
          <a:spcPct val="0"/>
        </a:spcAft>
        <a:defRPr sz="4000">
          <a:solidFill>
            <a:schemeClr val="tx2"/>
          </a:solidFill>
          <a:latin typeface="Trebuchet MS" pitchFamily="34" charset="0"/>
        </a:defRPr>
      </a:lvl8pPr>
      <a:lvl9pPr marL="1828800" algn="l" rtl="0" fontAlgn="base">
        <a:spcBef>
          <a:spcPct val="0"/>
        </a:spcBef>
        <a:spcAft>
          <a:spcPct val="0"/>
        </a:spcAft>
        <a:defRPr sz="4000">
          <a:solidFill>
            <a:schemeClr val="tx2"/>
          </a:solidFill>
          <a:latin typeface="Trebuchet MS" pitchFamily="34" charset="0"/>
        </a:defRPr>
      </a:lvl9pPr>
    </p:titleStyle>
    <p:bodyStyle>
      <a:lvl1pPr marL="365125" indent="-255588" algn="l" rtl="0" eaLnBrk="0" fontAlgn="base" hangingPunct="0">
        <a:spcBef>
          <a:spcPts val="300"/>
        </a:spcBef>
        <a:spcAft>
          <a:spcPct val="0"/>
        </a:spcAft>
        <a:buClr>
          <a:srgbClr val="A04DA3"/>
        </a:buClr>
        <a:buFont typeface="Georgia" panose="02040502050405020303" pitchFamily="18" charset="0"/>
        <a:buChar char="•"/>
        <a:defRPr sz="2800" kern="1200">
          <a:solidFill>
            <a:schemeClr val="tx1"/>
          </a:solidFill>
          <a:latin typeface="+mn-lt"/>
          <a:ea typeface="MS PGothic" pitchFamily="34" charset="-128"/>
          <a:cs typeface="ＭＳ Ｐゴシック" charset="0"/>
        </a:defRPr>
      </a:lvl1pPr>
      <a:lvl2pPr marL="657225" indent="-246063" algn="l" rtl="0" eaLnBrk="0" fontAlgn="base" hangingPunct="0">
        <a:spcBef>
          <a:spcPts val="300"/>
        </a:spcBef>
        <a:spcAft>
          <a:spcPct val="0"/>
        </a:spcAft>
        <a:buClr>
          <a:schemeClr val="accent2"/>
        </a:buClr>
        <a:buFont typeface="Georgia" panose="02040502050405020303" pitchFamily="18" charset="0"/>
        <a:buChar char="▫"/>
        <a:defRPr sz="2600" kern="1200">
          <a:solidFill>
            <a:schemeClr val="accent2"/>
          </a:solidFill>
          <a:latin typeface="+mn-lt"/>
          <a:ea typeface="MS PGothic" pitchFamily="34" charset="-128"/>
          <a:cs typeface="+mn-cs"/>
        </a:defRPr>
      </a:lvl2pPr>
      <a:lvl3pPr marL="922338" indent="-219075" algn="l" rtl="0" eaLnBrk="0" fontAlgn="base" hangingPunct="0">
        <a:spcBef>
          <a:spcPts val="300"/>
        </a:spcBef>
        <a:spcAft>
          <a:spcPct val="0"/>
        </a:spcAft>
        <a:buClr>
          <a:schemeClr val="accent1"/>
        </a:buClr>
        <a:buFont typeface="Wingdings 2" panose="05020102010507070707" pitchFamily="18" charset="2"/>
        <a:buChar char=""/>
        <a:defRPr sz="2400" kern="1200">
          <a:solidFill>
            <a:schemeClr val="accent1"/>
          </a:solidFill>
          <a:latin typeface="+mn-lt"/>
          <a:ea typeface="MS PGothic" pitchFamily="34" charset="-128"/>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sz="2200" kern="1200">
          <a:solidFill>
            <a:schemeClr val="accent1"/>
          </a:solidFill>
          <a:latin typeface="+mn-lt"/>
          <a:ea typeface="MS PGothic" pitchFamily="34" charset="-128"/>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sz="2000" kern="1200">
          <a:solidFill>
            <a:srgbClr val="A04DA3"/>
          </a:solidFill>
          <a:latin typeface="+mn-lt"/>
          <a:ea typeface="MS PGothic" pitchFamily="34" charset="-128"/>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5A49F594-62EF-FD87-DB74-A2EAAE3D8077}"/>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995B2CD3-A655-0F8C-E2CF-58BC6F34EDCF}"/>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2B5DE2F1-A958-E350-909B-89A66ADCE58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endParaRPr lang="en-US" altLang="en-US"/>
          </a:p>
        </p:txBody>
      </p:sp>
      <p:sp>
        <p:nvSpPr>
          <p:cNvPr id="5" name="Footer Placeholder 4">
            <a:extLst>
              <a:ext uri="{FF2B5EF4-FFF2-40B4-BE49-F238E27FC236}">
                <a16:creationId xmlns:a16="http://schemas.microsoft.com/office/drawing/2014/main" id="{6485C685-CD01-4D21-2CC4-AC96CD944ED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0E4098E8-ACD3-0581-F156-1F4F9811012C}"/>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74B4E237-4D7B-4DBB-AA98-1EE3F06CF754}" type="slidenum">
              <a:rPr lang="en-US" altLang="en-US"/>
              <a:pPr/>
              <a:t>‹#›</a:t>
            </a:fld>
            <a:endParaRPr lang="en-US" altLang="en-US">
              <a:solidFill>
                <a:schemeClr val="bg1"/>
              </a:solidFill>
            </a:endParaRPr>
          </a:p>
        </p:txBody>
      </p:sp>
    </p:spTree>
  </p:cSld>
  <p:clrMap bg1="lt1" tx1="dk1" bg2="lt2" tx2="dk2" accent1="accent1" accent2="accent2" accent3="accent3" accent4="accent4" accent5="accent5" accent6="accent6" hlink="hlink" folHlink="folHlink"/>
  <p:sldLayoutIdLst>
    <p:sldLayoutId id="2147486693" r:id="rId1"/>
    <p:sldLayoutId id="2147486694" r:id="rId2"/>
    <p:sldLayoutId id="2147486695" r:id="rId3"/>
    <p:sldLayoutId id="2147486696" r:id="rId4"/>
    <p:sldLayoutId id="2147486697" r:id="rId5"/>
    <p:sldLayoutId id="2147486698" r:id="rId6"/>
    <p:sldLayoutId id="2147486699" r:id="rId7"/>
    <p:sldLayoutId id="2147486700" r:id="rId8"/>
    <p:sldLayoutId id="2147486701" r:id="rId9"/>
    <p:sldLayoutId id="2147486702" r:id="rId10"/>
    <p:sldLayoutId id="2147486703" r:id="rId11"/>
  </p:sldLayoutIdLst>
  <p:transition spd="slow">
    <p:push dir="u"/>
  </p:transition>
  <p:hf hdr="0" ftr="0" dt="0"/>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AF1B718F-AFAA-248B-4896-EBFC9FEA45D2}"/>
              </a:ext>
            </a:extLst>
          </p:cNvPr>
          <p:cNvSpPr/>
          <p:nvPr/>
        </p:nvSpPr>
        <p:spPr>
          <a:xfrm>
            <a:off x="0" y="366714"/>
            <a:ext cx="12192000" cy="8413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9" name="Rectangle 28">
            <a:extLst>
              <a:ext uri="{FF2B5EF4-FFF2-40B4-BE49-F238E27FC236}">
                <a16:creationId xmlns:a16="http://schemas.microsoft.com/office/drawing/2014/main" id="{3B40A63D-B2C5-F6ED-466B-83D58CA443B0}"/>
              </a:ext>
            </a:extLst>
          </p:cNvPr>
          <p:cNvSpPr/>
          <p:nvPr/>
        </p:nvSpPr>
        <p:spPr>
          <a:xfrm>
            <a:off x="0" y="0"/>
            <a:ext cx="12192000" cy="31115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0" name="Rectangle 29">
            <a:extLst>
              <a:ext uri="{FF2B5EF4-FFF2-40B4-BE49-F238E27FC236}">
                <a16:creationId xmlns:a16="http://schemas.microsoft.com/office/drawing/2014/main" id="{A0EA7A69-76AB-5744-6BAF-9B6DF54748CE}"/>
              </a:ext>
            </a:extLst>
          </p:cNvPr>
          <p:cNvSpPr/>
          <p:nvPr/>
        </p:nvSpPr>
        <p:spPr>
          <a:xfrm>
            <a:off x="0" y="307976"/>
            <a:ext cx="12192000" cy="92075"/>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1" name="Rectangle 30">
            <a:extLst>
              <a:ext uri="{FF2B5EF4-FFF2-40B4-BE49-F238E27FC236}">
                <a16:creationId xmlns:a16="http://schemas.microsoft.com/office/drawing/2014/main" id="{0C2B197F-4553-9896-CF5D-6038A1293A7B}"/>
              </a:ext>
            </a:extLst>
          </p:cNvPr>
          <p:cNvSpPr/>
          <p:nvPr/>
        </p:nvSpPr>
        <p:spPr>
          <a:xfrm flipV="1">
            <a:off x="7213600" y="360364"/>
            <a:ext cx="4978400" cy="904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2" name="Rectangle 31">
            <a:extLst>
              <a:ext uri="{FF2B5EF4-FFF2-40B4-BE49-F238E27FC236}">
                <a16:creationId xmlns:a16="http://schemas.microsoft.com/office/drawing/2014/main" id="{3F9CCEFC-DCFE-A987-02F7-5CF9E657E393}"/>
              </a:ext>
            </a:extLst>
          </p:cNvPr>
          <p:cNvSpPr/>
          <p:nvPr/>
        </p:nvSpPr>
        <p:spPr>
          <a:xfrm flipV="1">
            <a:off x="7213600" y="439739"/>
            <a:ext cx="4978400" cy="18097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useBgFill="1">
        <p:nvSpPr>
          <p:cNvPr id="33" name="Rounded Rectangle 32">
            <a:extLst>
              <a:ext uri="{FF2B5EF4-FFF2-40B4-BE49-F238E27FC236}">
                <a16:creationId xmlns:a16="http://schemas.microsoft.com/office/drawing/2014/main" id="{0C6FC6B2-5BC1-7DEA-1699-8D31C58FF653}"/>
              </a:ext>
            </a:extLst>
          </p:cNvPr>
          <p:cNvSpPr/>
          <p:nvPr/>
        </p:nvSpPr>
        <p:spPr bwMode="white">
          <a:xfrm>
            <a:off x="7209367" y="496889"/>
            <a:ext cx="4085167" cy="28575"/>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useBgFill="1">
        <p:nvSpPr>
          <p:cNvPr id="34" name="Rounded Rectangle 33">
            <a:extLst>
              <a:ext uri="{FF2B5EF4-FFF2-40B4-BE49-F238E27FC236}">
                <a16:creationId xmlns:a16="http://schemas.microsoft.com/office/drawing/2014/main" id="{10E5F26F-7A11-A000-F314-FDFE8A7C833E}"/>
              </a:ext>
            </a:extLst>
          </p:cNvPr>
          <p:cNvSpPr/>
          <p:nvPr/>
        </p:nvSpPr>
        <p:spPr bwMode="white">
          <a:xfrm>
            <a:off x="9831917" y="588963"/>
            <a:ext cx="2133600" cy="3651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5" name="Rectangle 34">
            <a:extLst>
              <a:ext uri="{FF2B5EF4-FFF2-40B4-BE49-F238E27FC236}">
                <a16:creationId xmlns:a16="http://schemas.microsoft.com/office/drawing/2014/main" id="{FD4C36D2-D221-6058-39F2-5C8C8572A609}"/>
              </a:ext>
            </a:extLst>
          </p:cNvPr>
          <p:cNvSpPr/>
          <p:nvPr/>
        </p:nvSpPr>
        <p:spPr bwMode="invGray">
          <a:xfrm>
            <a:off x="12113684" y="-1588"/>
            <a:ext cx="76200" cy="620713"/>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6" name="Rectangle 35">
            <a:extLst>
              <a:ext uri="{FF2B5EF4-FFF2-40B4-BE49-F238E27FC236}">
                <a16:creationId xmlns:a16="http://schemas.microsoft.com/office/drawing/2014/main" id="{C91AC851-4E5F-EA38-1F58-608FA842BE75}"/>
              </a:ext>
            </a:extLst>
          </p:cNvPr>
          <p:cNvSpPr/>
          <p:nvPr/>
        </p:nvSpPr>
        <p:spPr bwMode="invGray">
          <a:xfrm>
            <a:off x="12058651" y="-1588"/>
            <a:ext cx="38100" cy="620713"/>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7" name="Rectangle 36">
            <a:extLst>
              <a:ext uri="{FF2B5EF4-FFF2-40B4-BE49-F238E27FC236}">
                <a16:creationId xmlns:a16="http://schemas.microsoft.com/office/drawing/2014/main" id="{ED1EE05E-5A45-F0D6-FFB4-3AF3FDFB6351}"/>
              </a:ext>
            </a:extLst>
          </p:cNvPr>
          <p:cNvSpPr/>
          <p:nvPr/>
        </p:nvSpPr>
        <p:spPr bwMode="invGray">
          <a:xfrm>
            <a:off x="12033251" y="-1588"/>
            <a:ext cx="12700" cy="620713"/>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8" name="Rectangle 37">
            <a:extLst>
              <a:ext uri="{FF2B5EF4-FFF2-40B4-BE49-F238E27FC236}">
                <a16:creationId xmlns:a16="http://schemas.microsoft.com/office/drawing/2014/main" id="{580DF70A-A79D-EE5C-E0E0-07A6F05FD490}"/>
              </a:ext>
            </a:extLst>
          </p:cNvPr>
          <p:cNvSpPr/>
          <p:nvPr/>
        </p:nvSpPr>
        <p:spPr bwMode="invGray">
          <a:xfrm>
            <a:off x="11967633" y="-1588"/>
            <a:ext cx="35984" cy="620713"/>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9" name="Rectangle 38">
            <a:extLst>
              <a:ext uri="{FF2B5EF4-FFF2-40B4-BE49-F238E27FC236}">
                <a16:creationId xmlns:a16="http://schemas.microsoft.com/office/drawing/2014/main" id="{FF408A16-F2A0-3D61-F685-EFC1F371CA21}"/>
              </a:ext>
            </a:extLst>
          </p:cNvPr>
          <p:cNvSpPr/>
          <p:nvPr/>
        </p:nvSpPr>
        <p:spPr bwMode="invGray">
          <a:xfrm>
            <a:off x="11887201" y="0"/>
            <a:ext cx="74084" cy="585788"/>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0" name="Rectangle 39">
            <a:extLst>
              <a:ext uri="{FF2B5EF4-FFF2-40B4-BE49-F238E27FC236}">
                <a16:creationId xmlns:a16="http://schemas.microsoft.com/office/drawing/2014/main" id="{FCEBC228-CAA5-B4A3-ED2C-E01E57B54B73}"/>
              </a:ext>
            </a:extLst>
          </p:cNvPr>
          <p:cNvSpPr/>
          <p:nvPr/>
        </p:nvSpPr>
        <p:spPr bwMode="invGray">
          <a:xfrm>
            <a:off x="11832167" y="0"/>
            <a:ext cx="10584" cy="585788"/>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039" name="Title Placeholder 21">
            <a:extLst>
              <a:ext uri="{FF2B5EF4-FFF2-40B4-BE49-F238E27FC236}">
                <a16:creationId xmlns:a16="http://schemas.microsoft.com/office/drawing/2014/main" id="{FCEA1C5D-72C9-CE6B-5BB7-FE29319CD29D}"/>
              </a:ext>
            </a:extLst>
          </p:cNvPr>
          <p:cNvSpPr>
            <a:spLocks noGrp="1"/>
          </p:cNvSpPr>
          <p:nvPr>
            <p:ph type="title"/>
          </p:nvPr>
        </p:nvSpPr>
        <p:spPr bwMode="auto">
          <a:xfrm>
            <a:off x="609600" y="1143000"/>
            <a:ext cx="109728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40" name="Text Placeholder 12">
            <a:extLst>
              <a:ext uri="{FF2B5EF4-FFF2-40B4-BE49-F238E27FC236}">
                <a16:creationId xmlns:a16="http://schemas.microsoft.com/office/drawing/2014/main" id="{47C8A4FF-38BF-7835-6B78-63974CEF9F16}"/>
              </a:ext>
            </a:extLst>
          </p:cNvPr>
          <p:cNvSpPr>
            <a:spLocks noGrp="1"/>
          </p:cNvSpPr>
          <p:nvPr>
            <p:ph type="body" idx="1"/>
          </p:nvPr>
        </p:nvSpPr>
        <p:spPr bwMode="auto">
          <a:xfrm>
            <a:off x="609600" y="2249488"/>
            <a:ext cx="10972800" cy="432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4" name="Date Placeholder 13">
            <a:extLst>
              <a:ext uri="{FF2B5EF4-FFF2-40B4-BE49-F238E27FC236}">
                <a16:creationId xmlns:a16="http://schemas.microsoft.com/office/drawing/2014/main" id="{75C2ECC2-8AB1-63CC-B925-79DD7BC1828E}"/>
              </a:ext>
            </a:extLst>
          </p:cNvPr>
          <p:cNvSpPr>
            <a:spLocks noGrp="1"/>
          </p:cNvSpPr>
          <p:nvPr>
            <p:ph type="dt" sz="half" idx="2"/>
          </p:nvPr>
        </p:nvSpPr>
        <p:spPr>
          <a:xfrm>
            <a:off x="8782051" y="612775"/>
            <a:ext cx="1276349" cy="457200"/>
          </a:xfrm>
          <a:prstGeom prst="rect">
            <a:avLst/>
          </a:prstGeom>
        </p:spPr>
        <p:txBody>
          <a:bodyPr vert="horz" wrap="square" lIns="91440" tIns="45720" rIns="91440" bIns="45720" numCol="1" anchor="t" anchorCtr="0" compatLnSpc="1">
            <a:prstTxWarp prst="textNoShape">
              <a:avLst/>
            </a:prstTxWarp>
          </a:bodyPr>
          <a:lstStyle>
            <a:lvl1pPr eaLnBrk="1" hangingPunct="1">
              <a:defRPr sz="800">
                <a:solidFill>
                  <a:schemeClr val="accent2"/>
                </a:solidFill>
                <a:latin typeface="Georgia" pitchFamily="18" charset="0"/>
                <a:ea typeface="ＭＳ Ｐゴシック" pitchFamily="34" charset="-128"/>
              </a:defRPr>
            </a:lvl1pPr>
          </a:lstStyle>
          <a:p>
            <a:pPr>
              <a:defRPr/>
            </a:pPr>
            <a:endParaRPr lang="en-US" altLang="en-US"/>
          </a:p>
        </p:txBody>
      </p:sp>
      <p:sp>
        <p:nvSpPr>
          <p:cNvPr id="3" name="Footer Placeholder 2">
            <a:extLst>
              <a:ext uri="{FF2B5EF4-FFF2-40B4-BE49-F238E27FC236}">
                <a16:creationId xmlns:a16="http://schemas.microsoft.com/office/drawing/2014/main" id="{01E0E15D-515A-3041-63AE-7A4FC1544794}"/>
              </a:ext>
            </a:extLst>
          </p:cNvPr>
          <p:cNvSpPr>
            <a:spLocks noGrp="1"/>
          </p:cNvSpPr>
          <p:nvPr>
            <p:ph type="ftr" sz="quarter" idx="3"/>
          </p:nvPr>
        </p:nvSpPr>
        <p:spPr>
          <a:xfrm>
            <a:off x="7010401" y="612775"/>
            <a:ext cx="1767417"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800">
                <a:solidFill>
                  <a:schemeClr val="accent2"/>
                </a:solidFill>
                <a:latin typeface="Georgia" pitchFamily="18" charset="0"/>
                <a:ea typeface="+mn-ea"/>
                <a:cs typeface="+mn-cs"/>
              </a:defRPr>
            </a:lvl1pPr>
          </a:lstStyle>
          <a:p>
            <a:pPr>
              <a:defRPr/>
            </a:pPr>
            <a:endParaRPr lang="en-US"/>
          </a:p>
        </p:txBody>
      </p:sp>
      <p:sp>
        <p:nvSpPr>
          <p:cNvPr id="23" name="Slide Number Placeholder 22">
            <a:extLst>
              <a:ext uri="{FF2B5EF4-FFF2-40B4-BE49-F238E27FC236}">
                <a16:creationId xmlns:a16="http://schemas.microsoft.com/office/drawing/2014/main" id="{EE2C6857-03B5-D7F3-92F2-0DACAB88FA34}"/>
              </a:ext>
            </a:extLst>
          </p:cNvPr>
          <p:cNvSpPr>
            <a:spLocks noGrp="1"/>
          </p:cNvSpPr>
          <p:nvPr>
            <p:ph type="sldNum" sz="quarter" idx="4"/>
          </p:nvPr>
        </p:nvSpPr>
        <p:spPr>
          <a:xfrm>
            <a:off x="10898717" y="1588"/>
            <a:ext cx="1016000" cy="366712"/>
          </a:xfrm>
          <a:prstGeom prst="rect">
            <a:avLst/>
          </a:prstGeom>
        </p:spPr>
        <p:txBody>
          <a:bodyPr vert="horz" wrap="square" lIns="91440" tIns="45720" rIns="91440" bIns="45720" numCol="1" anchor="b" anchorCtr="0" compatLnSpc="1">
            <a:prstTxWarp prst="textNoShape">
              <a:avLst/>
            </a:prstTxWarp>
          </a:bodyPr>
          <a:lstStyle>
            <a:lvl1pPr algn="r" eaLnBrk="1" hangingPunct="1">
              <a:defRPr>
                <a:solidFill>
                  <a:srgbClr val="FFFFFF"/>
                </a:solidFill>
                <a:latin typeface="Georgia" panose="02040502050405020303" pitchFamily="18" charset="0"/>
              </a:defRPr>
            </a:lvl1pPr>
          </a:lstStyle>
          <a:p>
            <a:fld id="{362CA140-F100-47CE-946C-CBC5E07A5042}" type="slidenum">
              <a:rPr lang="en-US" altLang="en-US"/>
              <a:pPr/>
              <a:t>‹#›</a:t>
            </a:fld>
            <a:endParaRPr lang="en-US" altLang="en-US">
              <a:solidFill>
                <a:schemeClr val="bg1"/>
              </a:solidFill>
            </a:endParaRPr>
          </a:p>
        </p:txBody>
      </p:sp>
    </p:spTree>
  </p:cSld>
  <p:clrMap bg1="lt1" tx1="dk1" bg2="lt2" tx2="dk2" accent1="accent1" accent2="accent2" accent3="accent3" accent4="accent4" accent5="accent5" accent6="accent6" hlink="hlink" folHlink="folHlink"/>
  <p:sldLayoutIdLst>
    <p:sldLayoutId id="2147485633" r:id="rId1"/>
    <p:sldLayoutId id="2147485634" r:id="rId2"/>
    <p:sldLayoutId id="2147485635" r:id="rId3"/>
    <p:sldLayoutId id="2147485636" r:id="rId4"/>
    <p:sldLayoutId id="2147485637" r:id="rId5"/>
    <p:sldLayoutId id="2147485638" r:id="rId6"/>
    <p:sldLayoutId id="2147485639" r:id="rId7"/>
    <p:sldLayoutId id="2147485640" r:id="rId8"/>
    <p:sldLayoutId id="2147485641" r:id="rId9"/>
    <p:sldLayoutId id="2147485642" r:id="rId10"/>
    <p:sldLayoutId id="2147485643" r:id="rId11"/>
  </p:sldLayoutIdLst>
  <p:transition spd="slow">
    <p:push dir="u"/>
  </p:transition>
  <p:hf hdr="0" ftr="0" dt="0"/>
  <p:txStyles>
    <p:titleStyle>
      <a:lvl1pPr algn="l" rtl="0" eaLnBrk="0" fontAlgn="base" hangingPunct="0">
        <a:spcBef>
          <a:spcPct val="0"/>
        </a:spcBef>
        <a:spcAft>
          <a:spcPct val="0"/>
        </a:spcAft>
        <a:defRPr sz="4000" kern="1200">
          <a:solidFill>
            <a:schemeClr val="tx2"/>
          </a:solidFill>
          <a:latin typeface="+mj-lt"/>
          <a:ea typeface="MS PGothic" pitchFamily="34" charset="-128"/>
          <a:cs typeface="ＭＳ Ｐゴシック" charset="0"/>
        </a:defRPr>
      </a:lvl1pPr>
      <a:lvl2pPr algn="l" rtl="0" eaLnBrk="0" fontAlgn="base" hangingPunct="0">
        <a:spcBef>
          <a:spcPct val="0"/>
        </a:spcBef>
        <a:spcAft>
          <a:spcPct val="0"/>
        </a:spcAft>
        <a:defRPr sz="4000">
          <a:solidFill>
            <a:schemeClr val="tx2"/>
          </a:solidFill>
          <a:latin typeface="Trebuchet MS" pitchFamily="34" charset="0"/>
          <a:ea typeface="MS PGothic" pitchFamily="34" charset="-128"/>
          <a:cs typeface="ＭＳ Ｐゴシック" charset="0"/>
        </a:defRPr>
      </a:lvl2pPr>
      <a:lvl3pPr algn="l" rtl="0" eaLnBrk="0" fontAlgn="base" hangingPunct="0">
        <a:spcBef>
          <a:spcPct val="0"/>
        </a:spcBef>
        <a:spcAft>
          <a:spcPct val="0"/>
        </a:spcAft>
        <a:defRPr sz="4000">
          <a:solidFill>
            <a:schemeClr val="tx2"/>
          </a:solidFill>
          <a:latin typeface="Trebuchet MS" pitchFamily="34" charset="0"/>
          <a:ea typeface="MS PGothic" pitchFamily="34" charset="-128"/>
          <a:cs typeface="ＭＳ Ｐゴシック" charset="0"/>
        </a:defRPr>
      </a:lvl3pPr>
      <a:lvl4pPr algn="l" rtl="0" eaLnBrk="0" fontAlgn="base" hangingPunct="0">
        <a:spcBef>
          <a:spcPct val="0"/>
        </a:spcBef>
        <a:spcAft>
          <a:spcPct val="0"/>
        </a:spcAft>
        <a:defRPr sz="4000">
          <a:solidFill>
            <a:schemeClr val="tx2"/>
          </a:solidFill>
          <a:latin typeface="Trebuchet MS" pitchFamily="34" charset="0"/>
          <a:ea typeface="MS PGothic" pitchFamily="34" charset="-128"/>
          <a:cs typeface="ＭＳ Ｐゴシック" charset="0"/>
        </a:defRPr>
      </a:lvl4pPr>
      <a:lvl5pPr algn="l" rtl="0" eaLnBrk="0" fontAlgn="base" hangingPunct="0">
        <a:spcBef>
          <a:spcPct val="0"/>
        </a:spcBef>
        <a:spcAft>
          <a:spcPct val="0"/>
        </a:spcAft>
        <a:defRPr sz="4000">
          <a:solidFill>
            <a:schemeClr val="tx2"/>
          </a:solidFill>
          <a:latin typeface="Trebuchet MS" pitchFamily="34" charset="0"/>
          <a:ea typeface="MS PGothic" pitchFamily="34" charset="-128"/>
          <a:cs typeface="ＭＳ Ｐゴシック" charset="0"/>
        </a:defRPr>
      </a:lvl5pPr>
      <a:lvl6pPr marL="457200" algn="l" rtl="0" fontAlgn="base">
        <a:spcBef>
          <a:spcPct val="0"/>
        </a:spcBef>
        <a:spcAft>
          <a:spcPct val="0"/>
        </a:spcAft>
        <a:defRPr sz="4000">
          <a:solidFill>
            <a:schemeClr val="tx2"/>
          </a:solidFill>
          <a:latin typeface="Trebuchet MS" pitchFamily="34" charset="0"/>
        </a:defRPr>
      </a:lvl6pPr>
      <a:lvl7pPr marL="914400" algn="l" rtl="0" fontAlgn="base">
        <a:spcBef>
          <a:spcPct val="0"/>
        </a:spcBef>
        <a:spcAft>
          <a:spcPct val="0"/>
        </a:spcAft>
        <a:defRPr sz="4000">
          <a:solidFill>
            <a:schemeClr val="tx2"/>
          </a:solidFill>
          <a:latin typeface="Trebuchet MS" pitchFamily="34" charset="0"/>
        </a:defRPr>
      </a:lvl7pPr>
      <a:lvl8pPr marL="1371600" algn="l" rtl="0" fontAlgn="base">
        <a:spcBef>
          <a:spcPct val="0"/>
        </a:spcBef>
        <a:spcAft>
          <a:spcPct val="0"/>
        </a:spcAft>
        <a:defRPr sz="4000">
          <a:solidFill>
            <a:schemeClr val="tx2"/>
          </a:solidFill>
          <a:latin typeface="Trebuchet MS" pitchFamily="34" charset="0"/>
        </a:defRPr>
      </a:lvl8pPr>
      <a:lvl9pPr marL="1828800" algn="l" rtl="0" fontAlgn="base">
        <a:spcBef>
          <a:spcPct val="0"/>
        </a:spcBef>
        <a:spcAft>
          <a:spcPct val="0"/>
        </a:spcAft>
        <a:defRPr sz="4000">
          <a:solidFill>
            <a:schemeClr val="tx2"/>
          </a:solidFill>
          <a:latin typeface="Trebuchet MS" pitchFamily="34" charset="0"/>
        </a:defRPr>
      </a:lvl9pPr>
    </p:titleStyle>
    <p:bodyStyle>
      <a:lvl1pPr marL="365125" indent="-255588" algn="l" rtl="0" eaLnBrk="0" fontAlgn="base" hangingPunct="0">
        <a:spcBef>
          <a:spcPts val="300"/>
        </a:spcBef>
        <a:spcAft>
          <a:spcPct val="0"/>
        </a:spcAft>
        <a:buClr>
          <a:srgbClr val="A04DA3"/>
        </a:buClr>
        <a:buFont typeface="Georgia" panose="02040502050405020303" pitchFamily="18" charset="0"/>
        <a:buChar char="•"/>
        <a:defRPr sz="2800" kern="1200">
          <a:solidFill>
            <a:schemeClr val="tx1"/>
          </a:solidFill>
          <a:latin typeface="+mn-lt"/>
          <a:ea typeface="MS PGothic" pitchFamily="34" charset="-128"/>
          <a:cs typeface="ＭＳ Ｐゴシック" charset="0"/>
        </a:defRPr>
      </a:lvl1pPr>
      <a:lvl2pPr marL="657225" indent="-246063" algn="l" rtl="0" eaLnBrk="0" fontAlgn="base" hangingPunct="0">
        <a:spcBef>
          <a:spcPts val="300"/>
        </a:spcBef>
        <a:spcAft>
          <a:spcPct val="0"/>
        </a:spcAft>
        <a:buClr>
          <a:schemeClr val="accent2"/>
        </a:buClr>
        <a:buFont typeface="Georgia" panose="02040502050405020303" pitchFamily="18" charset="0"/>
        <a:buChar char="▫"/>
        <a:defRPr sz="2600" kern="1200">
          <a:solidFill>
            <a:schemeClr val="accent2"/>
          </a:solidFill>
          <a:latin typeface="+mn-lt"/>
          <a:ea typeface="MS PGothic" pitchFamily="34" charset="-128"/>
          <a:cs typeface="+mn-cs"/>
        </a:defRPr>
      </a:lvl2pPr>
      <a:lvl3pPr marL="922338" indent="-219075" algn="l" rtl="0" eaLnBrk="0" fontAlgn="base" hangingPunct="0">
        <a:spcBef>
          <a:spcPts val="300"/>
        </a:spcBef>
        <a:spcAft>
          <a:spcPct val="0"/>
        </a:spcAft>
        <a:buClr>
          <a:schemeClr val="accent1"/>
        </a:buClr>
        <a:buFont typeface="Wingdings 2" panose="05020102010507070707" pitchFamily="18" charset="2"/>
        <a:buChar char=""/>
        <a:defRPr sz="2400" kern="1200">
          <a:solidFill>
            <a:schemeClr val="accent1"/>
          </a:solidFill>
          <a:latin typeface="+mn-lt"/>
          <a:ea typeface="MS PGothic" pitchFamily="34" charset="-128"/>
          <a:cs typeface="+mn-cs"/>
        </a:defRPr>
      </a:lvl3pPr>
      <a:lvl4pPr marL="1179513" indent="-200025" algn="l" rtl="0" eaLnBrk="0" fontAlgn="base" hangingPunct="0">
        <a:spcBef>
          <a:spcPts val="300"/>
        </a:spcBef>
        <a:spcAft>
          <a:spcPct val="0"/>
        </a:spcAft>
        <a:buClr>
          <a:schemeClr val="accent1"/>
        </a:buClr>
        <a:buFont typeface="Wingdings 2" panose="05020102010507070707" pitchFamily="18" charset="2"/>
        <a:buChar char=""/>
        <a:defRPr sz="2200" kern="1200">
          <a:solidFill>
            <a:schemeClr val="accent1"/>
          </a:solidFill>
          <a:latin typeface="+mn-lt"/>
          <a:ea typeface="MS PGothic" pitchFamily="34" charset="-128"/>
          <a:cs typeface="+mn-cs"/>
        </a:defRPr>
      </a:lvl4pPr>
      <a:lvl5pPr marL="1389063" indent="-182563" algn="l" rtl="0" eaLnBrk="0" fontAlgn="base" hangingPunct="0">
        <a:spcBef>
          <a:spcPts val="300"/>
        </a:spcBef>
        <a:spcAft>
          <a:spcPct val="0"/>
        </a:spcAft>
        <a:buClr>
          <a:srgbClr val="A04DA3"/>
        </a:buClr>
        <a:buFont typeface="Georgia" panose="02040502050405020303" pitchFamily="18" charset="0"/>
        <a:buChar char="▫"/>
        <a:defRPr sz="2000" kern="1200">
          <a:solidFill>
            <a:srgbClr val="A04DA3"/>
          </a:solidFill>
          <a:latin typeface="+mn-lt"/>
          <a:ea typeface="MS PGothic" pitchFamily="34" charset="-128"/>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lt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BE7B12-DAD6-48FE-9FEF-D78C8A46A81E}" type="slidenum">
              <a:rPr lang="en-US" altLang="en-US" smtClean="0"/>
              <a:pPr/>
              <a:t>‹#›</a:t>
            </a:fld>
            <a:endParaRPr lang="en-US" altLang="en-US">
              <a:solidFill>
                <a:schemeClr val="bg1"/>
              </a:solidFill>
            </a:endParaRPr>
          </a:p>
        </p:txBody>
      </p:sp>
    </p:spTree>
    <p:extLst>
      <p:ext uri="{BB962C8B-B14F-4D97-AF65-F5344CB8AC3E}">
        <p14:creationId xmlns:p14="http://schemas.microsoft.com/office/powerpoint/2010/main" val="91331014"/>
      </p:ext>
    </p:extLst>
  </p:cSld>
  <p:clrMap bg1="lt1" tx1="dk1" bg2="lt2" tx2="dk2" accent1="accent1" accent2="accent2" accent3="accent3" accent4="accent4" accent5="accent5" accent6="accent6" hlink="hlink" folHlink="folHlink"/>
  <p:sldLayoutIdLst>
    <p:sldLayoutId id="2147486731" r:id="rId1"/>
    <p:sldLayoutId id="2147486732" r:id="rId2"/>
    <p:sldLayoutId id="2147486733" r:id="rId3"/>
    <p:sldLayoutId id="2147486734" r:id="rId4"/>
    <p:sldLayoutId id="2147486735" r:id="rId5"/>
    <p:sldLayoutId id="2147486736" r:id="rId6"/>
    <p:sldLayoutId id="2147486737" r:id="rId7"/>
    <p:sldLayoutId id="2147486738" r:id="rId8"/>
    <p:sldLayoutId id="2147486739" r:id="rId9"/>
    <p:sldLayoutId id="2147486740" r:id="rId10"/>
    <p:sldLayoutId id="2147486741" r:id="rId11"/>
  </p:sldLayoutIdLst>
  <p:transition spd="slow">
    <p:push dir="u"/>
  </p:transition>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0.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7.png"/><Relationship Id="rId1" Type="http://schemas.openxmlformats.org/officeDocument/2006/relationships/slideLayout" Target="../slideLayouts/slideLayout7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7.png"/><Relationship Id="rId1" Type="http://schemas.openxmlformats.org/officeDocument/2006/relationships/slideLayout" Target="../slideLayouts/slideLayout7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7.png"/><Relationship Id="rId1" Type="http://schemas.openxmlformats.org/officeDocument/2006/relationships/slideLayout" Target="../slideLayouts/slideLayout76.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3.xml.rels><?xml version="1.0" encoding="UTF-8" standalone="yes"?>
<Relationships xmlns="http://schemas.openxmlformats.org/package/2006/relationships"><Relationship Id="rId3" Type="http://schemas.openxmlformats.org/officeDocument/2006/relationships/hyperlink" Target="https://unfccc.int/ICA" TargetMode="External"/><Relationship Id="rId2" Type="http://schemas.openxmlformats.org/officeDocument/2006/relationships/notesSlide" Target="../notesSlides/notesSlide6.xml"/><Relationship Id="rId1" Type="http://schemas.openxmlformats.org/officeDocument/2006/relationships/slideLayout" Target="../slideLayouts/slideLayout71.xml"/><Relationship Id="rId5" Type="http://schemas.openxmlformats.org/officeDocument/2006/relationships/image" Target="../media/image3.png"/><Relationship Id="rId4" Type="http://schemas.openxmlformats.org/officeDocument/2006/relationships/hyperlink" Target="https://unfccc.int/BURs"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png"/><Relationship Id="rId1" Type="http://schemas.openxmlformats.org/officeDocument/2006/relationships/slideLayout" Target="../slideLayouts/slideLayout76.xml"/></Relationships>
</file>

<file path=ppt/slides/_rels/slide15.xml.rels><?xml version="1.0" encoding="UTF-8" standalone="yes"?>
<Relationships xmlns="http://schemas.openxmlformats.org/package/2006/relationships"><Relationship Id="rId3" Type="http://schemas.openxmlformats.org/officeDocument/2006/relationships/hyperlink" Target="https://unfccc.int/Together4Transparency" TargetMode="External"/><Relationship Id="rId2" Type="http://schemas.openxmlformats.org/officeDocument/2006/relationships/notesSlide" Target="../notesSlides/notesSlide7.xml"/><Relationship Id="rId1" Type="http://schemas.openxmlformats.org/officeDocument/2006/relationships/slideLayout" Target="../slideLayouts/slideLayout71.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hyperlink" Target="https://unfccc.int/transparency-calendar" TargetMode="External"/><Relationship Id="rId2" Type="http://schemas.openxmlformats.org/officeDocument/2006/relationships/notesSlide" Target="../notesSlides/notesSlide8.xml"/><Relationship Id="rId1" Type="http://schemas.openxmlformats.org/officeDocument/2006/relationships/slideLayout" Target="../slideLayouts/slideLayout71.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hyperlink" Target="https://www.ipcc-nggip.iges.or.jp/software/files/InventorySoftware_setup_selection_chart.pdf" TargetMode="External"/><Relationship Id="rId7" Type="http://schemas.openxmlformats.org/officeDocument/2006/relationships/hyperlink" Target="https://www.ipcc-nggip.iges.or.jp/software/" TargetMode="External"/><Relationship Id="rId2" Type="http://schemas.openxmlformats.org/officeDocument/2006/relationships/hyperlink" Target="https://www.ipcc-nggip.iges.or.jp/software/files/Changelog_Ver2.91.pdf" TargetMode="External"/><Relationship Id="rId1" Type="http://schemas.openxmlformats.org/officeDocument/2006/relationships/slideLayout" Target="../slideLayouts/slideLayout71.xml"/><Relationship Id="rId6" Type="http://schemas.openxmlformats.org/officeDocument/2006/relationships/hyperlink" Target="mailto:ipcc-software@iges.or.jp" TargetMode="External"/><Relationship Id="rId5" Type="http://schemas.openxmlformats.org/officeDocument/2006/relationships/hyperlink" Target="https://www.ipcc-nggip.iges.or.jp/software/files/IPCC2006Setup_v2910_x86.exe" TargetMode="External"/><Relationship Id="rId4" Type="http://schemas.openxmlformats.org/officeDocument/2006/relationships/hyperlink" Target="https://www.ipcc-nggip.iges.or.jp/software/files/IPCC2006Setup_v2910_x64.exe"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71.xml"/><Relationship Id="rId4" Type="http://schemas.openxmlformats.org/officeDocument/2006/relationships/image" Target="../media/image10.png"/></Relationships>
</file>

<file path=ppt/slides/_rels/slide19.xml.rels><?xml version="1.0" encoding="UTF-8" standalone="yes"?>
<Relationships xmlns="http://schemas.openxmlformats.org/package/2006/relationships"><Relationship Id="rId3" Type="http://schemas.openxmlformats.org/officeDocument/2006/relationships/hyperlink" Target="https://grandreserva.unfccc.int/grandreserva/public/schedule" TargetMode="External"/><Relationship Id="rId2" Type="http://schemas.openxmlformats.org/officeDocument/2006/relationships/image" Target="../media/image11.png"/><Relationship Id="rId1" Type="http://schemas.openxmlformats.org/officeDocument/2006/relationships/slideLayout" Target="../slideLayouts/slideLayout76.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1.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seors.unfccc.int/applications/seors/reports/events_list.html" TargetMode="External"/><Relationship Id="rId1" Type="http://schemas.openxmlformats.org/officeDocument/2006/relationships/slideLayout" Target="../slideLayouts/slideLayout76.xml"/><Relationship Id="rId4" Type="http://schemas.openxmlformats.org/officeDocument/2006/relationships/image" Target="../media/image12.png"/></Relationships>
</file>

<file path=ppt/slides/_rels/slide21.xml.rels><?xml version="1.0" encoding="UTF-8" standalone="yes"?>
<Relationships xmlns="http://schemas.openxmlformats.org/package/2006/relationships"><Relationship Id="rId2" Type="http://schemas.openxmlformats.org/officeDocument/2006/relationships/hyperlink" Target="mailto:landuse@unfccc.int" TargetMode="External"/><Relationship Id="rId1" Type="http://schemas.openxmlformats.org/officeDocument/2006/relationships/slideLayout" Target="../slideLayouts/slideLayout76.xml"/></Relationships>
</file>

<file path=ppt/slides/_rels/slide22.xml.rels><?xml version="1.0" encoding="UTF-8" standalone="yes"?>
<Relationships xmlns="http://schemas.openxmlformats.org/package/2006/relationships"><Relationship Id="rId2" Type="http://schemas.openxmlformats.org/officeDocument/2006/relationships/hyperlink" Target="mailto:BIhle@unfccc.int" TargetMode="External"/><Relationship Id="rId1" Type="http://schemas.openxmlformats.org/officeDocument/2006/relationships/slideLayout" Target="../slideLayouts/slideLayout76.xml"/></Relationships>
</file>

<file path=ppt/slides/_rels/slide23.xml.rels><?xml version="1.0" encoding="UTF-8" standalone="yes"?>
<Relationships xmlns="http://schemas.openxmlformats.org/package/2006/relationships"><Relationship Id="rId3" Type="http://schemas.openxmlformats.org/officeDocument/2006/relationships/hyperlink" Target="mailto:aikaterinis@unops.org" TargetMode="External"/><Relationship Id="rId2" Type="http://schemas.openxmlformats.org/officeDocument/2006/relationships/hyperlink" Target="mailto:michael@citma.gob.cu" TargetMode="External"/><Relationship Id="rId1" Type="http://schemas.openxmlformats.org/officeDocument/2006/relationships/slideLayout" Target="../slideLayouts/slideLayout76.xml"/></Relationships>
</file>

<file path=ppt/slides/_rels/slide24.xml.rels><?xml version="1.0" encoding="UTF-8" standalone="yes"?>
<Relationships xmlns="http://schemas.openxmlformats.org/package/2006/relationships"><Relationship Id="rId3" Type="http://schemas.openxmlformats.org/officeDocument/2006/relationships/hyperlink" Target="mailto:ywang@unfccc.int" TargetMode="External"/><Relationship Id="rId2" Type="http://schemas.openxmlformats.org/officeDocument/2006/relationships/hyperlink" Target="mailto:spasha@unfccc.int" TargetMode="External"/><Relationship Id="rId1" Type="http://schemas.openxmlformats.org/officeDocument/2006/relationships/slideLayout" Target="../slideLayouts/slideLayout76.xml"/></Relationships>
</file>

<file path=ppt/slides/_rels/slide25.xml.rels><?xml version="1.0" encoding="UTF-8" standalone="yes"?>
<Relationships xmlns="http://schemas.openxmlformats.org/package/2006/relationships"><Relationship Id="rId3" Type="http://schemas.openxmlformats.org/officeDocument/2006/relationships/hyperlink" Target="https://unfccc.int/cop27#sessions" TargetMode="External"/><Relationship Id="rId2" Type="http://schemas.openxmlformats.org/officeDocument/2006/relationships/hyperlink" Target="https://unfccc.int/decisions" TargetMode="External"/><Relationship Id="rId1" Type="http://schemas.openxmlformats.org/officeDocument/2006/relationships/slideLayout" Target="../slideLayouts/slideLayout76.xml"/><Relationship Id="rId6" Type="http://schemas.openxmlformats.org/officeDocument/2006/relationships/image" Target="../media/image3.png"/><Relationship Id="rId5" Type="http://schemas.openxmlformats.org/officeDocument/2006/relationships/image" Target="../media/image14.png"/><Relationship Id="rId4" Type="http://schemas.openxmlformats.org/officeDocument/2006/relationships/image" Target="../media/image13.png"/></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unfccc.int/decisions" TargetMode="External"/><Relationship Id="rId1" Type="http://schemas.openxmlformats.org/officeDocument/2006/relationships/slideLayout" Target="../slideLayouts/slideLayout76.xml"/></Relationships>
</file>

<file path=ppt/slides/_rels/slide27.xml.rels><?xml version="1.0" encoding="UTF-8" standalone="yes"?>
<Relationships xmlns="http://schemas.openxmlformats.org/package/2006/relationships"><Relationship Id="rId3" Type="http://schemas.openxmlformats.org/officeDocument/2006/relationships/hyperlink" Target="mailto:esimlyx@nus.edu.sg" TargetMode="External"/><Relationship Id="rId2" Type="http://schemas.openxmlformats.org/officeDocument/2006/relationships/notesSlide" Target="../notesSlides/notesSlide10.xml"/><Relationship Id="rId1" Type="http://schemas.openxmlformats.org/officeDocument/2006/relationships/slideLayout" Target="../slideLayouts/slideLayout49.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71.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5.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71.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hyperlink" Target="https://unfccc.int/sites/default/files/resource/CMA2018_03a02E.pdf" TargetMode="External"/><Relationship Id="rId2" Type="http://schemas.openxmlformats.org/officeDocument/2006/relationships/notesSlide" Target="../notesSlides/notesSlide4.xml"/><Relationship Id="rId1" Type="http://schemas.openxmlformats.org/officeDocument/2006/relationships/slideLayout" Target="../slideLayouts/slideLayout71.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hyperlink" Target="https://unfccc.int/sites/default/files/resource/cp24_auv_transparency.pdf" TargetMode="External"/><Relationship Id="rId2" Type="http://schemas.openxmlformats.org/officeDocument/2006/relationships/notesSlide" Target="../notesSlides/notesSlide5.xml"/><Relationship Id="rId1" Type="http://schemas.openxmlformats.org/officeDocument/2006/relationships/slideLayout" Target="../slideLayouts/slideLayout71.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7.png"/><Relationship Id="rId1" Type="http://schemas.openxmlformats.org/officeDocument/2006/relationships/slideLayout" Target="../slideLayouts/slideLayout7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A picture containing green, broccoli, vegetable, close&#10;&#10;Description automatically generated">
            <a:extLst>
              <a:ext uri="{FF2B5EF4-FFF2-40B4-BE49-F238E27FC236}">
                <a16:creationId xmlns:a16="http://schemas.microsoft.com/office/drawing/2014/main" id="{EC26B384-2412-70A0-505B-2EF500E814FC}"/>
              </a:ext>
            </a:extLst>
          </p:cNvPr>
          <p:cNvPicPr>
            <a:picLocks noChangeAspect="1"/>
          </p:cNvPicPr>
          <p:nvPr/>
        </p:nvPicPr>
        <p:blipFill>
          <a:blip r:embed="rId3"/>
          <a:stretch>
            <a:fillRect/>
          </a:stretch>
        </p:blipFill>
        <p:spPr>
          <a:xfrm>
            <a:off x="0" y="-2039"/>
            <a:ext cx="7153563" cy="6871314"/>
          </a:xfrm>
          <a:prstGeom prst="rect">
            <a:avLst/>
          </a:prstGeom>
        </p:spPr>
      </p:pic>
      <p:sp>
        <p:nvSpPr>
          <p:cNvPr id="5" name="TextBox 4">
            <a:extLst>
              <a:ext uri="{FF2B5EF4-FFF2-40B4-BE49-F238E27FC236}">
                <a16:creationId xmlns:a16="http://schemas.microsoft.com/office/drawing/2014/main" id="{00B11406-B940-B099-36D7-40F9B919BE3D}"/>
              </a:ext>
            </a:extLst>
          </p:cNvPr>
          <p:cNvSpPr txBox="1"/>
          <p:nvPr/>
        </p:nvSpPr>
        <p:spPr>
          <a:xfrm>
            <a:off x="7406105" y="2388491"/>
            <a:ext cx="180974" cy="36194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
        <p:nvSpPr>
          <p:cNvPr id="6" name="TextBox 5">
            <a:extLst>
              <a:ext uri="{FF2B5EF4-FFF2-40B4-BE49-F238E27FC236}">
                <a16:creationId xmlns:a16="http://schemas.microsoft.com/office/drawing/2014/main" id="{C3E7E382-85DB-127A-BB34-2B59F7493B76}"/>
              </a:ext>
            </a:extLst>
          </p:cNvPr>
          <p:cNvSpPr txBox="1"/>
          <p:nvPr/>
        </p:nvSpPr>
        <p:spPr>
          <a:xfrm>
            <a:off x="6803708" y="2388491"/>
            <a:ext cx="5094661"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000" dirty="0">
                <a:solidFill>
                  <a:schemeClr val="accent6">
                    <a:lumMod val="50000"/>
                  </a:schemeClr>
                </a:solidFill>
                <a:cs typeface="Calibri"/>
              </a:rPr>
              <a:t>Transparency mini-presentation </a:t>
            </a:r>
            <a:endParaRPr lang="en-US" dirty="0">
              <a:cs typeface="Calibri"/>
            </a:endParaRPr>
          </a:p>
        </p:txBody>
      </p:sp>
      <p:pic>
        <p:nvPicPr>
          <p:cNvPr id="2" name="Picture 2" descr="Text&#10;&#10;Description automatically generated">
            <a:extLst>
              <a:ext uri="{FF2B5EF4-FFF2-40B4-BE49-F238E27FC236}">
                <a16:creationId xmlns:a16="http://schemas.microsoft.com/office/drawing/2014/main" id="{79A9934E-923B-4DE6-274E-01F8A7967D1A}"/>
              </a:ext>
            </a:extLst>
          </p:cNvPr>
          <p:cNvPicPr>
            <a:picLocks noChangeAspect="1"/>
          </p:cNvPicPr>
          <p:nvPr/>
        </p:nvPicPr>
        <p:blipFill>
          <a:blip r:embed="rId4"/>
          <a:stretch>
            <a:fillRect/>
          </a:stretch>
        </p:blipFill>
        <p:spPr>
          <a:xfrm>
            <a:off x="9700591" y="6178141"/>
            <a:ext cx="2557670" cy="697111"/>
          </a:xfrm>
          <a:prstGeom prst="rect">
            <a:avLst/>
          </a:prstGeom>
        </p:spPr>
      </p:pic>
      <p:sp>
        <p:nvSpPr>
          <p:cNvPr id="7" name="TextBox 6">
            <a:extLst>
              <a:ext uri="{FF2B5EF4-FFF2-40B4-BE49-F238E27FC236}">
                <a16:creationId xmlns:a16="http://schemas.microsoft.com/office/drawing/2014/main" id="{B4177800-A3F3-47E7-9F35-D952960BEB53}"/>
              </a:ext>
            </a:extLst>
          </p:cNvPr>
          <p:cNvSpPr txBox="1"/>
          <p:nvPr/>
        </p:nvSpPr>
        <p:spPr>
          <a:xfrm>
            <a:off x="7083425" y="4566410"/>
            <a:ext cx="4976303" cy="89255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44546A">
                    <a:lumMod val="75000"/>
                  </a:srgbClr>
                </a:solidFill>
                <a:effectLst/>
                <a:uLnTx/>
                <a:uFillTx/>
                <a:latin typeface="Calibri" panose="020F0502020204030204"/>
                <a:ea typeface="+mn-ea"/>
                <a:cs typeface="+mn-cs"/>
              </a:rPr>
              <a:t>Melissa Low</a:t>
            </a:r>
          </a:p>
          <a:p>
            <a:pPr lvl="0">
              <a:defRPr/>
            </a:pPr>
            <a:r>
              <a:rPr lang="en-US" sz="1400" i="1" dirty="0">
                <a:solidFill>
                  <a:srgbClr val="44546A">
                    <a:lumMod val="75000"/>
                  </a:srgbClr>
                </a:solidFill>
              </a:rPr>
              <a:t>RINGO Coordination Meeting</a:t>
            </a:r>
          </a:p>
          <a:p>
            <a:pPr lvl="0">
              <a:defRPr/>
            </a:pPr>
            <a:r>
              <a:rPr kumimoji="0" lang="en-US" sz="1400" b="0" i="1" u="none" strike="noStrike" kern="1200" cap="none" spc="0" normalizeH="0" baseline="0" noProof="0" dirty="0">
                <a:ln>
                  <a:noFill/>
                </a:ln>
                <a:solidFill>
                  <a:srgbClr val="44546A">
                    <a:lumMod val="75000"/>
                  </a:srgbClr>
                </a:solidFill>
                <a:effectLst/>
                <a:uLnTx/>
                <a:uFillTx/>
                <a:latin typeface="Calibri" panose="020F0502020204030204"/>
                <a:ea typeface="+mn-ea"/>
                <a:cs typeface="+mn-cs"/>
              </a:rPr>
              <a:t>6 June 2024</a:t>
            </a:r>
          </a:p>
        </p:txBody>
      </p:sp>
    </p:spTree>
    <p:extLst>
      <p:ext uri="{BB962C8B-B14F-4D97-AF65-F5344CB8AC3E}">
        <p14:creationId xmlns:p14="http://schemas.microsoft.com/office/powerpoint/2010/main" val="109857222"/>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3">
            <a:extLst>
              <a:ext uri="{FF2B5EF4-FFF2-40B4-BE49-F238E27FC236}">
                <a16:creationId xmlns:a16="http://schemas.microsoft.com/office/drawing/2014/main" id="{9F35B681-57EA-4C8D-90D4-A33C580F607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144000" y="6172200"/>
            <a:ext cx="26844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Diagram 3">
            <a:extLst>
              <a:ext uri="{FF2B5EF4-FFF2-40B4-BE49-F238E27FC236}">
                <a16:creationId xmlns:a16="http://schemas.microsoft.com/office/drawing/2014/main" id="{5EA8F35D-B132-4CC2-B203-A44298BA207B}"/>
              </a:ext>
            </a:extLst>
          </p:cNvPr>
          <p:cNvGraphicFramePr/>
          <p:nvPr/>
        </p:nvGraphicFramePr>
        <p:xfrm>
          <a:off x="609600" y="943747"/>
          <a:ext cx="10972800" cy="5105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1748" name="Title 1">
            <a:extLst>
              <a:ext uri="{FF2B5EF4-FFF2-40B4-BE49-F238E27FC236}">
                <a16:creationId xmlns:a16="http://schemas.microsoft.com/office/drawing/2014/main" id="{52A4B0D3-72F3-4AC8-9C4A-E00E1598BCD6}"/>
              </a:ext>
            </a:extLst>
          </p:cNvPr>
          <p:cNvSpPr txBox="1">
            <a:spLocks noChangeArrowheads="1"/>
          </p:cNvSpPr>
          <p:nvPr/>
        </p:nvSpPr>
        <p:spPr bwMode="auto">
          <a:xfrm>
            <a:off x="762000" y="401638"/>
            <a:ext cx="106680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defTabSz="914400" eaLnBrk="1" hangingPunct="1">
              <a:spcBef>
                <a:spcPct val="0"/>
              </a:spcBef>
              <a:buFontTx/>
              <a:buNone/>
            </a:pPr>
            <a:r>
              <a:rPr lang="en-GB" altLang="en-US" sz="3200"/>
              <a:t>New requirements for Inventory</a:t>
            </a:r>
            <a:endParaRPr lang="en-US" altLang="en-US" sz="3200"/>
          </a:p>
        </p:txBody>
      </p:sp>
    </p:spTree>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3">
            <a:extLst>
              <a:ext uri="{FF2B5EF4-FFF2-40B4-BE49-F238E27FC236}">
                <a16:creationId xmlns:a16="http://schemas.microsoft.com/office/drawing/2014/main" id="{CD725E81-CA65-43EB-AC98-8D63318C670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144000" y="6172200"/>
            <a:ext cx="26844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Diagram 3">
            <a:extLst>
              <a:ext uri="{FF2B5EF4-FFF2-40B4-BE49-F238E27FC236}">
                <a16:creationId xmlns:a16="http://schemas.microsoft.com/office/drawing/2014/main" id="{5EA8F35D-B132-4CC2-B203-A44298BA207B}"/>
              </a:ext>
            </a:extLst>
          </p:cNvPr>
          <p:cNvGraphicFramePr/>
          <p:nvPr/>
        </p:nvGraphicFramePr>
        <p:xfrm>
          <a:off x="609600" y="943747"/>
          <a:ext cx="10972800" cy="5105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2772" name="Title 1">
            <a:extLst>
              <a:ext uri="{FF2B5EF4-FFF2-40B4-BE49-F238E27FC236}">
                <a16:creationId xmlns:a16="http://schemas.microsoft.com/office/drawing/2014/main" id="{A9E1AC02-42E6-4BEB-980D-A2D6C1EDAC60}"/>
              </a:ext>
            </a:extLst>
          </p:cNvPr>
          <p:cNvSpPr txBox="1">
            <a:spLocks noChangeArrowheads="1"/>
          </p:cNvSpPr>
          <p:nvPr/>
        </p:nvSpPr>
        <p:spPr bwMode="auto">
          <a:xfrm>
            <a:off x="762000" y="401638"/>
            <a:ext cx="106680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defTabSz="914400" eaLnBrk="1" hangingPunct="1">
              <a:spcBef>
                <a:spcPct val="0"/>
              </a:spcBef>
              <a:buFontTx/>
              <a:buNone/>
            </a:pPr>
            <a:r>
              <a:rPr lang="en-GB" altLang="en-US" sz="3200"/>
              <a:t>New requirements for Tracking Progress for Mitigation</a:t>
            </a:r>
            <a:endParaRPr lang="en-US" altLang="en-US" sz="3200"/>
          </a:p>
        </p:txBody>
      </p:sp>
    </p:spTree>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3">
            <a:extLst>
              <a:ext uri="{FF2B5EF4-FFF2-40B4-BE49-F238E27FC236}">
                <a16:creationId xmlns:a16="http://schemas.microsoft.com/office/drawing/2014/main" id="{5A433AA4-E56B-4E6B-8A3A-BB37BC65812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144000" y="6172200"/>
            <a:ext cx="26844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Diagram 3">
            <a:extLst>
              <a:ext uri="{FF2B5EF4-FFF2-40B4-BE49-F238E27FC236}">
                <a16:creationId xmlns:a16="http://schemas.microsoft.com/office/drawing/2014/main" id="{5EA8F35D-B132-4CC2-B203-A44298BA207B}"/>
              </a:ext>
            </a:extLst>
          </p:cNvPr>
          <p:cNvGraphicFramePr/>
          <p:nvPr/>
        </p:nvGraphicFramePr>
        <p:xfrm>
          <a:off x="609600" y="914400"/>
          <a:ext cx="10972800" cy="51815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3796" name="Title 1">
            <a:extLst>
              <a:ext uri="{FF2B5EF4-FFF2-40B4-BE49-F238E27FC236}">
                <a16:creationId xmlns:a16="http://schemas.microsoft.com/office/drawing/2014/main" id="{9ABF499F-A67C-482A-B1FB-3B1D4F873C29}"/>
              </a:ext>
            </a:extLst>
          </p:cNvPr>
          <p:cNvSpPr txBox="1">
            <a:spLocks noChangeArrowheads="1"/>
          </p:cNvSpPr>
          <p:nvPr/>
        </p:nvSpPr>
        <p:spPr bwMode="auto">
          <a:xfrm>
            <a:off x="762000" y="401638"/>
            <a:ext cx="106680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defTabSz="914400" eaLnBrk="1" hangingPunct="1">
              <a:spcBef>
                <a:spcPct val="0"/>
              </a:spcBef>
              <a:buFontTx/>
              <a:buNone/>
            </a:pPr>
            <a:r>
              <a:rPr lang="en-GB" altLang="en-US" sz="3200"/>
              <a:t>New requirements for Impacts and Adaptation, Support</a:t>
            </a:r>
            <a:endParaRPr lang="en-US" altLang="en-US" sz="3200"/>
          </a:p>
        </p:txBody>
      </p:sp>
    </p:spTree>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a:extLst>
              <a:ext uri="{FF2B5EF4-FFF2-40B4-BE49-F238E27FC236}">
                <a16:creationId xmlns:a16="http://schemas.microsoft.com/office/drawing/2014/main" id="{B482869B-029D-4536-928D-DABE2A4790D8}"/>
              </a:ext>
            </a:extLst>
          </p:cNvPr>
          <p:cNvSpPr>
            <a:spLocks noGrp="1" noChangeArrowheads="1"/>
          </p:cNvSpPr>
          <p:nvPr>
            <p:ph type="title"/>
          </p:nvPr>
        </p:nvSpPr>
        <p:spPr>
          <a:xfrm>
            <a:off x="1485900" y="263376"/>
            <a:ext cx="9220200" cy="927069"/>
          </a:xfrm>
        </p:spPr>
        <p:txBody>
          <a:bodyPr/>
          <a:lstStyle/>
          <a:p>
            <a:pPr algn="ctr" eaLnBrk="1" hangingPunct="1"/>
            <a:r>
              <a:rPr lang="en-GB" altLang="en-US" sz="3200" dirty="0">
                <a:latin typeface="Calibri" panose="020F0502020204030204" pitchFamily="34" charset="0"/>
              </a:rPr>
              <a:t>Challenges in ETF Implementation</a:t>
            </a:r>
            <a:endParaRPr lang="en-US" altLang="en-US" sz="3200" dirty="0">
              <a:latin typeface="Calibri" panose="020F0502020204030204" pitchFamily="34" charset="0"/>
            </a:endParaRPr>
          </a:p>
        </p:txBody>
      </p:sp>
      <p:sp>
        <p:nvSpPr>
          <p:cNvPr id="29699" name="Content Placeholder 2">
            <a:extLst>
              <a:ext uri="{FF2B5EF4-FFF2-40B4-BE49-F238E27FC236}">
                <a16:creationId xmlns:a16="http://schemas.microsoft.com/office/drawing/2014/main" id="{EE876427-3F2F-4E9F-A028-9FDD4B35EA09}"/>
              </a:ext>
            </a:extLst>
          </p:cNvPr>
          <p:cNvSpPr>
            <a:spLocks noGrp="1"/>
          </p:cNvSpPr>
          <p:nvPr>
            <p:ph idx="1"/>
          </p:nvPr>
        </p:nvSpPr>
        <p:spPr>
          <a:xfrm>
            <a:off x="533400" y="1190445"/>
            <a:ext cx="11049000" cy="4753155"/>
          </a:xfrm>
          <a:extLst/>
        </p:spPr>
        <p:txBody>
          <a:bodyPr rtlCol="0">
            <a:noAutofit/>
          </a:bodyPr>
          <a:lstStyle/>
          <a:p>
            <a:pPr marL="342900" indent="-342900" eaLnBrk="1" fontAlgn="auto" hangingPunct="1">
              <a:spcAft>
                <a:spcPts val="0"/>
              </a:spcAft>
              <a:defRPr/>
            </a:pPr>
            <a:r>
              <a:rPr lang="en-GB" sz="2000" b="1" dirty="0"/>
              <a:t>Existing challenges </a:t>
            </a:r>
            <a:r>
              <a:rPr lang="en-GB" sz="2000" dirty="0"/>
              <a:t>under current Measurement, Reporting &amp; Verification (MRV) arrangements</a:t>
            </a:r>
          </a:p>
          <a:p>
            <a:pPr marL="635000" lvl="1" indent="-342900" eaLnBrk="1" fontAlgn="auto" hangingPunct="1">
              <a:spcAft>
                <a:spcPts val="0"/>
              </a:spcAft>
              <a:defRPr/>
            </a:pPr>
            <a:r>
              <a:rPr lang="en-GB" sz="2000" dirty="0">
                <a:ea typeface="ＭＳ Ｐゴシック" pitchFamily="34" charset="-128"/>
              </a:rPr>
              <a:t>Institutional capacity to maximize utility of trainings, data-related gaps and issues, methodologies and processes identification, access to tools for monitoring and reporting, timely access to support/funding, multi-stakeholder coordination, knowledge and capacity management, understanding reporting guidelines </a:t>
            </a:r>
          </a:p>
          <a:p>
            <a:pPr marL="342900" indent="-342900" eaLnBrk="1" fontAlgn="auto" hangingPunct="1">
              <a:spcAft>
                <a:spcPts val="0"/>
              </a:spcAft>
              <a:defRPr/>
            </a:pPr>
            <a:r>
              <a:rPr lang="en-US" sz="2000" dirty="0">
                <a:ea typeface="ＭＳ Ｐゴシック" pitchFamily="34" charset="-128"/>
              </a:rPr>
              <a:t>Biennial Update Report Submissions indicate MRV readiness</a:t>
            </a:r>
          </a:p>
          <a:p>
            <a:pPr marL="635000" lvl="1" indent="-342900" eaLnBrk="1" fontAlgn="auto" hangingPunct="1">
              <a:spcAft>
                <a:spcPts val="0"/>
              </a:spcAft>
              <a:defRPr/>
            </a:pPr>
            <a:r>
              <a:rPr lang="en-US" sz="2000" dirty="0">
                <a:ea typeface="ＭＳ Ｐゴシック" pitchFamily="34" charset="-128"/>
              </a:rPr>
              <a:t>BUR 1: 102 submissions; BUR2: 44; BUR 3: 28; BUR4: 13; </a:t>
            </a:r>
            <a:r>
              <a:rPr lang="en-US" sz="2000" dirty="0">
                <a:highlight>
                  <a:srgbClr val="00FF00"/>
                </a:highlight>
                <a:ea typeface="ＭＳ Ｐゴシック" pitchFamily="34" charset="-128"/>
              </a:rPr>
              <a:t>BUR5: 4 (Chile, Singapore, Argentina and South Africa have submitted; due in 2022)</a:t>
            </a:r>
          </a:p>
          <a:p>
            <a:pPr marL="635000" lvl="1" indent="-342900" eaLnBrk="1" fontAlgn="auto" hangingPunct="1">
              <a:spcAft>
                <a:spcPts val="0"/>
              </a:spcAft>
              <a:defRPr/>
            </a:pPr>
            <a:r>
              <a:rPr lang="en-US" sz="2000" dirty="0">
                <a:ea typeface="ＭＳ Ｐゴシック" pitchFamily="34" charset="-128"/>
              </a:rPr>
              <a:t>National Inventory Report (NIR): 70</a:t>
            </a:r>
          </a:p>
          <a:p>
            <a:pPr marL="635000" lvl="1" indent="-342900" eaLnBrk="1" fontAlgn="auto" hangingPunct="1">
              <a:spcAft>
                <a:spcPts val="0"/>
              </a:spcAft>
              <a:defRPr/>
            </a:pPr>
            <a:r>
              <a:rPr lang="en-US" sz="2000" dirty="0">
                <a:ea typeface="ＭＳ Ｐゴシック" pitchFamily="34" charset="-128"/>
              </a:rPr>
              <a:t>Technical Annex on REDD+: 33 (from 23 Parties)</a:t>
            </a:r>
          </a:p>
          <a:p>
            <a:pPr eaLnBrk="1" fontAlgn="auto" hangingPunct="1">
              <a:spcAft>
                <a:spcPts val="0"/>
              </a:spcAft>
              <a:defRPr/>
            </a:pPr>
            <a:r>
              <a:rPr lang="en-GB" sz="2000" b="1" dirty="0"/>
              <a:t>Implications of move to Enhanced Transparency Framework</a:t>
            </a:r>
          </a:p>
          <a:p>
            <a:pPr lvl="1" eaLnBrk="1" fontAlgn="auto" hangingPunct="1">
              <a:spcAft>
                <a:spcPts val="0"/>
              </a:spcAft>
              <a:defRPr/>
            </a:pPr>
            <a:r>
              <a:rPr lang="en-US" sz="2000" dirty="0">
                <a:ea typeface="ＭＳ Ｐゴシック" pitchFamily="34" charset="-128"/>
              </a:rPr>
              <a:t>Detailed national circumstances, NDC details, 2006 IPCC Guidelines, IPCC AR5 GWPs, estimation of emissions values from lack of activity data, 7 gases, time series from 1990, reporting year of x-2, support needed/received/ provided/mobilized, Common Reporting Tables (similar to reporting tables currently used by developed countries), Common Tabular Format, Article 6 reporting rules (broadly finalized at COP26, more details being fleshed out under Subsidiary Bodies)</a:t>
            </a:r>
          </a:p>
        </p:txBody>
      </p:sp>
      <p:sp>
        <p:nvSpPr>
          <p:cNvPr id="33796" name="TextBox 6">
            <a:extLst>
              <a:ext uri="{FF2B5EF4-FFF2-40B4-BE49-F238E27FC236}">
                <a16:creationId xmlns:a16="http://schemas.microsoft.com/office/drawing/2014/main" id="{3815FBE1-6F19-4449-B634-8EB5AF5BE6C5}"/>
              </a:ext>
            </a:extLst>
          </p:cNvPr>
          <p:cNvSpPr txBox="1">
            <a:spLocks noChangeArrowheads="1"/>
          </p:cNvSpPr>
          <p:nvPr/>
        </p:nvSpPr>
        <p:spPr bwMode="auto">
          <a:xfrm>
            <a:off x="4000500" y="0"/>
            <a:ext cx="38481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1600">
                <a:solidFill>
                  <a:schemeClr val="bg1"/>
                </a:solidFill>
                <a:ea typeface="MS PGothic" panose="020B0600070205080204" pitchFamily="34" charset="-128"/>
              </a:rPr>
              <a:t>Melissa Low, ESI</a:t>
            </a:r>
          </a:p>
        </p:txBody>
      </p:sp>
      <p:sp>
        <p:nvSpPr>
          <p:cNvPr id="33797" name="TextBox 1">
            <a:extLst>
              <a:ext uri="{FF2B5EF4-FFF2-40B4-BE49-F238E27FC236}">
                <a16:creationId xmlns:a16="http://schemas.microsoft.com/office/drawing/2014/main" id="{93027AB8-9C5B-4846-A776-783BEB356B38}"/>
              </a:ext>
            </a:extLst>
          </p:cNvPr>
          <p:cNvSpPr txBox="1">
            <a:spLocks noChangeArrowheads="1"/>
          </p:cNvSpPr>
          <p:nvPr/>
        </p:nvSpPr>
        <p:spPr bwMode="auto">
          <a:xfrm>
            <a:off x="3171825" y="6440636"/>
            <a:ext cx="57721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1400" dirty="0">
                <a:ea typeface="MS PGothic" panose="020B0600070205080204" pitchFamily="34" charset="-128"/>
              </a:rPr>
              <a:t>See: </a:t>
            </a:r>
            <a:r>
              <a:rPr lang="en-US" altLang="en-US" sz="1400" dirty="0">
                <a:ea typeface="MS PGothic" panose="020B0600070205080204" pitchFamily="34" charset="-128"/>
                <a:hlinkClick r:id="rId3"/>
              </a:rPr>
              <a:t>https://unfccc.int/ICA</a:t>
            </a:r>
            <a:r>
              <a:rPr lang="en-US" altLang="en-US" sz="1400" dirty="0">
                <a:ea typeface="MS PGothic" panose="020B0600070205080204" pitchFamily="34" charset="-128"/>
              </a:rPr>
              <a:t> &amp; </a:t>
            </a:r>
            <a:r>
              <a:rPr lang="en-GB" altLang="en-US" sz="1400" dirty="0">
                <a:ea typeface="MS PGothic" panose="020B0600070205080204" pitchFamily="34" charset="-128"/>
                <a:hlinkClick r:id="rId4"/>
              </a:rPr>
              <a:t>https://unfccc.int/BURs</a:t>
            </a:r>
            <a:r>
              <a:rPr lang="en-US" altLang="en-US" sz="1400" dirty="0">
                <a:ea typeface="MS PGothic" panose="020B0600070205080204" pitchFamily="34" charset="-128"/>
              </a:rPr>
              <a:t> </a:t>
            </a:r>
            <a:endParaRPr lang="en-GB" altLang="en-US" sz="1400" dirty="0">
              <a:ea typeface="MS PGothic" panose="020B0600070205080204" pitchFamily="34" charset="-128"/>
            </a:endParaRPr>
          </a:p>
        </p:txBody>
      </p:sp>
      <p:pic>
        <p:nvPicPr>
          <p:cNvPr id="7" name="Picture 2" descr="Text&#10;&#10;Description automatically generated">
            <a:extLst>
              <a:ext uri="{FF2B5EF4-FFF2-40B4-BE49-F238E27FC236}">
                <a16:creationId xmlns:a16="http://schemas.microsoft.com/office/drawing/2014/main" id="{9061F6B1-3C0C-45E0-B411-DBA00F3B0E45}"/>
              </a:ext>
            </a:extLst>
          </p:cNvPr>
          <p:cNvPicPr>
            <a:picLocks noChangeAspect="1"/>
          </p:cNvPicPr>
          <p:nvPr/>
        </p:nvPicPr>
        <p:blipFill>
          <a:blip r:embed="rId5"/>
          <a:stretch>
            <a:fillRect/>
          </a:stretch>
        </p:blipFill>
        <p:spPr>
          <a:xfrm>
            <a:off x="9700591" y="6178141"/>
            <a:ext cx="2557670" cy="697111"/>
          </a:xfrm>
          <a:prstGeom prst="rect">
            <a:avLst/>
          </a:prstGeom>
        </p:spPr>
      </p:pic>
    </p:spTree>
  </p:cSld>
  <p:clrMapOvr>
    <a:masterClrMapping/>
  </p:clrMapOvr>
  <p:transition spd="slow">
    <p:wip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Number Placeholder 1">
            <a:extLst>
              <a:ext uri="{FF2B5EF4-FFF2-40B4-BE49-F238E27FC236}">
                <a16:creationId xmlns:a16="http://schemas.microsoft.com/office/drawing/2014/main" id="{B5F3508E-CAA6-45B4-81EC-28D08DCD8184}"/>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FontTx/>
              <a:buNone/>
            </a:pPr>
            <a:fld id="{330EC926-F6B9-4F6A-BF3B-770C035D2EF5}" type="slidenum">
              <a:rPr lang="en-US" altLang="en-US" sz="1200" smtClean="0">
                <a:solidFill>
                  <a:srgbClr val="FFFFFF"/>
                </a:solidFill>
                <a:latin typeface="Georgia" panose="02040502050405020303" pitchFamily="18" charset="0"/>
                <a:ea typeface="MS PGothic" panose="020B0600070205080204" pitchFamily="34" charset="-128"/>
              </a:rPr>
              <a:pPr fontAlgn="base">
                <a:lnSpc>
                  <a:spcPct val="100000"/>
                </a:lnSpc>
                <a:spcBef>
                  <a:spcPct val="0"/>
                </a:spcBef>
                <a:spcAft>
                  <a:spcPct val="0"/>
                </a:spcAft>
                <a:buFontTx/>
                <a:buNone/>
              </a:pPr>
              <a:t>14</a:t>
            </a:fld>
            <a:endParaRPr lang="en-US" altLang="en-US" sz="1200">
              <a:solidFill>
                <a:srgbClr val="FFFFFF"/>
              </a:solidFill>
              <a:latin typeface="Georgia" panose="02040502050405020303" pitchFamily="18" charset="0"/>
              <a:ea typeface="MS PGothic" panose="020B0600070205080204" pitchFamily="34" charset="-128"/>
            </a:endParaRPr>
          </a:p>
        </p:txBody>
      </p:sp>
      <p:pic>
        <p:nvPicPr>
          <p:cNvPr id="48131" name="Picture 2">
            <a:extLst>
              <a:ext uri="{FF2B5EF4-FFF2-40B4-BE49-F238E27FC236}">
                <a16:creationId xmlns:a16="http://schemas.microsoft.com/office/drawing/2014/main" id="{BB077C0B-57F2-400A-BBCB-204726A6E06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57350" y="533400"/>
            <a:ext cx="9010650" cy="508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2" name="Rectangle 5">
            <a:extLst>
              <a:ext uri="{FF2B5EF4-FFF2-40B4-BE49-F238E27FC236}">
                <a16:creationId xmlns:a16="http://schemas.microsoft.com/office/drawing/2014/main" id="{55DDE1AE-4EEE-4682-954B-CB91F13DB419}"/>
              </a:ext>
            </a:extLst>
          </p:cNvPr>
          <p:cNvSpPr>
            <a:spLocks noChangeArrowheads="1"/>
          </p:cNvSpPr>
          <p:nvPr/>
        </p:nvSpPr>
        <p:spPr bwMode="auto">
          <a:xfrm>
            <a:off x="2695575" y="5962650"/>
            <a:ext cx="6457950"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GB" altLang="en-US" sz="1400">
                <a:ea typeface="MS PGothic" panose="020B0600070205080204" pitchFamily="34" charset="-128"/>
              </a:rPr>
              <a:t>Source: ‘Linkages between the ETF and the “Article 15’ by Prof. Dr. Christina Voigt, University of Oslo, Norway and Associate Prof. Dr. Xiang Gao, National Center for Climate Change Strategy and International Cooperation, China</a:t>
            </a:r>
            <a:endParaRPr lang="en-US" altLang="en-US" sz="1400">
              <a:ea typeface="MS PGothic" panose="020B0600070205080204" pitchFamily="34" charset="-128"/>
            </a:endParaRPr>
          </a:p>
        </p:txBody>
      </p:sp>
      <p:sp>
        <p:nvSpPr>
          <p:cNvPr id="48133" name="TextBox 6">
            <a:extLst>
              <a:ext uri="{FF2B5EF4-FFF2-40B4-BE49-F238E27FC236}">
                <a16:creationId xmlns:a16="http://schemas.microsoft.com/office/drawing/2014/main" id="{AAFF9BD8-B95A-43FB-B3C6-F81E1387F73A}"/>
              </a:ext>
            </a:extLst>
          </p:cNvPr>
          <p:cNvSpPr txBox="1">
            <a:spLocks noChangeArrowheads="1"/>
          </p:cNvSpPr>
          <p:nvPr/>
        </p:nvSpPr>
        <p:spPr bwMode="auto">
          <a:xfrm>
            <a:off x="4000500" y="0"/>
            <a:ext cx="38481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1600">
                <a:solidFill>
                  <a:schemeClr val="bg1"/>
                </a:solidFill>
                <a:ea typeface="MS PGothic" panose="020B0600070205080204" pitchFamily="34" charset="-128"/>
              </a:rPr>
              <a:t>Melissa Low, ESI</a:t>
            </a:r>
          </a:p>
        </p:txBody>
      </p:sp>
      <p:pic>
        <p:nvPicPr>
          <p:cNvPr id="7" name="Picture 2" descr="Text&#10;&#10;Description automatically generated">
            <a:extLst>
              <a:ext uri="{FF2B5EF4-FFF2-40B4-BE49-F238E27FC236}">
                <a16:creationId xmlns:a16="http://schemas.microsoft.com/office/drawing/2014/main" id="{A7D2261E-1876-407D-9FF6-FC6C70A3E364}"/>
              </a:ext>
            </a:extLst>
          </p:cNvPr>
          <p:cNvPicPr>
            <a:picLocks noChangeAspect="1"/>
          </p:cNvPicPr>
          <p:nvPr/>
        </p:nvPicPr>
        <p:blipFill>
          <a:blip r:embed="rId3"/>
          <a:stretch>
            <a:fillRect/>
          </a:stretch>
        </p:blipFill>
        <p:spPr>
          <a:xfrm>
            <a:off x="9700591" y="6178141"/>
            <a:ext cx="2557670" cy="697111"/>
          </a:xfrm>
          <a:prstGeom prst="rect">
            <a:avLst/>
          </a:prstGeom>
        </p:spPr>
      </p:pic>
    </p:spTree>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Title 1">
            <a:extLst>
              <a:ext uri="{FF2B5EF4-FFF2-40B4-BE49-F238E27FC236}">
                <a16:creationId xmlns:a16="http://schemas.microsoft.com/office/drawing/2014/main" id="{8928C29D-60EC-419D-8354-66C78FE0FE1C}"/>
              </a:ext>
            </a:extLst>
          </p:cNvPr>
          <p:cNvSpPr>
            <a:spLocks noGrp="1" noChangeArrowheads="1"/>
          </p:cNvSpPr>
          <p:nvPr>
            <p:ph type="title"/>
          </p:nvPr>
        </p:nvSpPr>
        <p:spPr>
          <a:xfrm>
            <a:off x="1981200" y="381000"/>
            <a:ext cx="8229600" cy="1066800"/>
          </a:xfrm>
        </p:spPr>
        <p:txBody>
          <a:bodyPr/>
          <a:lstStyle/>
          <a:p>
            <a:pPr algn="ctr"/>
            <a:r>
              <a:rPr lang="en-US" altLang="en-US" sz="3200" dirty="0">
                <a:latin typeface="Calibri" panose="020F0502020204030204" pitchFamily="34" charset="0"/>
              </a:rPr>
              <a:t>Transparency at SB60</a:t>
            </a:r>
          </a:p>
        </p:txBody>
      </p:sp>
      <p:sp>
        <p:nvSpPr>
          <p:cNvPr id="29699" name="Content Placeholder 2">
            <a:extLst>
              <a:ext uri="{FF2B5EF4-FFF2-40B4-BE49-F238E27FC236}">
                <a16:creationId xmlns:a16="http://schemas.microsoft.com/office/drawing/2014/main" id="{D241697E-1239-4136-A246-F4003A0C2830}"/>
              </a:ext>
            </a:extLst>
          </p:cNvPr>
          <p:cNvSpPr>
            <a:spLocks noGrp="1"/>
          </p:cNvSpPr>
          <p:nvPr>
            <p:ph idx="1"/>
          </p:nvPr>
        </p:nvSpPr>
        <p:spPr>
          <a:xfrm>
            <a:off x="465825" y="1447800"/>
            <a:ext cx="11223255" cy="4572000"/>
          </a:xfrm>
        </p:spPr>
        <p:txBody>
          <a:bodyPr>
            <a:normAutofit/>
          </a:bodyPr>
          <a:lstStyle/>
          <a:p>
            <a:pPr marL="0" indent="0">
              <a:buNone/>
            </a:pPr>
            <a:r>
              <a:rPr lang="en-US" sz="2400" dirty="0">
                <a:solidFill>
                  <a:srgbClr val="222222"/>
                </a:solidFill>
                <a:latin typeface="adobe-garamond-pro"/>
              </a:rPr>
              <a:t>#Together4Transparency events at happening through out SB60</a:t>
            </a:r>
          </a:p>
          <a:p>
            <a:r>
              <a:rPr lang="en-US" sz="2400" dirty="0">
                <a:solidFill>
                  <a:srgbClr val="222222"/>
                </a:solidFill>
                <a:latin typeface="adobe-garamond-pro"/>
              </a:rPr>
              <a:t>UNFCCC updates, mandated events, side events, in-session workshops and hands-on sessions</a:t>
            </a:r>
          </a:p>
          <a:p>
            <a:r>
              <a:rPr lang="en-US" sz="2400" dirty="0">
                <a:solidFill>
                  <a:srgbClr val="222222"/>
                </a:solidFill>
                <a:latin typeface="adobe-garamond-pro"/>
              </a:rPr>
              <a:t>To prepare for the Enhanced Transparency Framework where first Biennial Transparency Reports have to be submitted by 31 December 2024</a:t>
            </a:r>
          </a:p>
          <a:p>
            <a:r>
              <a:rPr lang="en-US" sz="2400" dirty="0">
                <a:solidFill>
                  <a:srgbClr val="222222"/>
                </a:solidFill>
                <a:latin typeface="adobe-garamond-pro"/>
              </a:rPr>
              <a:t>IAR-ICA Poster Session 3-8 June (WCCB foyer, as you enter WCCB after security)</a:t>
            </a:r>
          </a:p>
          <a:p>
            <a:pPr lvl="1"/>
            <a:r>
              <a:rPr lang="en-US" sz="2000" dirty="0">
                <a:solidFill>
                  <a:srgbClr val="222222"/>
                </a:solidFill>
                <a:latin typeface="adobe-garamond-pro"/>
              </a:rPr>
              <a:t>Showcase multilateral process, experiences and achievements from diverse countries, how they have successfully participated in technical analysis and facilitative sharing of views</a:t>
            </a:r>
          </a:p>
          <a:p>
            <a:r>
              <a:rPr lang="en-US" sz="2400" dirty="0">
                <a:solidFill>
                  <a:srgbClr val="222222"/>
                </a:solidFill>
                <a:latin typeface="adobe-garamond-pro"/>
              </a:rPr>
              <a:t>ETF Poster session 10-13 June (WCCB foyer)</a:t>
            </a:r>
          </a:p>
          <a:p>
            <a:r>
              <a:rPr lang="en-US" sz="2400" dirty="0">
                <a:solidFill>
                  <a:srgbClr val="222222"/>
                </a:solidFill>
              </a:rPr>
              <a:t>16</a:t>
            </a:r>
            <a:r>
              <a:rPr lang="en-US" sz="2400" baseline="30000" dirty="0">
                <a:solidFill>
                  <a:srgbClr val="222222"/>
                </a:solidFill>
              </a:rPr>
              <a:t>th</a:t>
            </a:r>
            <a:r>
              <a:rPr lang="en-US" sz="2400" dirty="0">
                <a:solidFill>
                  <a:srgbClr val="222222"/>
                </a:solidFill>
              </a:rPr>
              <a:t> Facilitative Sharing of Views, 5 June 2024</a:t>
            </a:r>
          </a:p>
          <a:p>
            <a:r>
              <a:rPr lang="en-US" sz="2400" dirty="0">
                <a:solidFill>
                  <a:srgbClr val="222222"/>
                </a:solidFill>
              </a:rPr>
              <a:t>2</a:t>
            </a:r>
            <a:r>
              <a:rPr lang="en-US" sz="2400" baseline="30000" dirty="0">
                <a:solidFill>
                  <a:srgbClr val="222222"/>
                </a:solidFill>
              </a:rPr>
              <a:t>nd</a:t>
            </a:r>
            <a:r>
              <a:rPr lang="en-US" sz="2400" dirty="0">
                <a:solidFill>
                  <a:srgbClr val="222222"/>
                </a:solidFill>
              </a:rPr>
              <a:t> Multilateral Assessment of the 5</a:t>
            </a:r>
            <a:r>
              <a:rPr lang="en-US" sz="2400" baseline="30000" dirty="0">
                <a:solidFill>
                  <a:srgbClr val="222222"/>
                </a:solidFill>
              </a:rPr>
              <a:t>th</a:t>
            </a:r>
            <a:r>
              <a:rPr lang="en-US" sz="2400" dirty="0">
                <a:solidFill>
                  <a:srgbClr val="222222"/>
                </a:solidFill>
              </a:rPr>
              <a:t> IAR, 7-8 June 2024</a:t>
            </a:r>
            <a:endParaRPr lang="en-US" sz="2400" dirty="0"/>
          </a:p>
          <a:p>
            <a:pPr marL="0" indent="0">
              <a:buNone/>
              <a:defRPr/>
            </a:pPr>
            <a:endParaRPr lang="en-US" sz="2000" dirty="0">
              <a:solidFill>
                <a:srgbClr val="FF0000"/>
              </a:solidFill>
              <a:ea typeface="ＭＳ Ｐゴシック" pitchFamily="34" charset="-128"/>
            </a:endParaRPr>
          </a:p>
          <a:p>
            <a:pPr marL="342900" indent="-342900">
              <a:defRPr/>
            </a:pPr>
            <a:endParaRPr lang="en-US" sz="2000" i="1" dirty="0">
              <a:ea typeface="ＭＳ Ｐゴシック" pitchFamily="34" charset="-128"/>
            </a:endParaRPr>
          </a:p>
          <a:p>
            <a:pPr marL="342900" indent="-342900">
              <a:defRPr/>
            </a:pPr>
            <a:endParaRPr lang="en-US" sz="1800" i="1" dirty="0">
              <a:ea typeface="ＭＳ Ｐゴシック" pitchFamily="34" charset="-128"/>
            </a:endParaRPr>
          </a:p>
          <a:p>
            <a:pPr>
              <a:defRPr/>
            </a:pPr>
            <a:endParaRPr lang="en-US" sz="2000" i="1" dirty="0">
              <a:ea typeface="ＭＳ Ｐゴシック" pitchFamily="34" charset="-128"/>
            </a:endParaRPr>
          </a:p>
        </p:txBody>
      </p:sp>
      <p:sp>
        <p:nvSpPr>
          <p:cNvPr id="112647" name="TextBox 6">
            <a:extLst>
              <a:ext uri="{FF2B5EF4-FFF2-40B4-BE49-F238E27FC236}">
                <a16:creationId xmlns:a16="http://schemas.microsoft.com/office/drawing/2014/main" id="{79085151-0962-4AAE-853E-FCDC4EF5732F}"/>
              </a:ext>
            </a:extLst>
          </p:cNvPr>
          <p:cNvSpPr txBox="1">
            <a:spLocks noChangeArrowheads="1"/>
          </p:cNvSpPr>
          <p:nvPr/>
        </p:nvSpPr>
        <p:spPr bwMode="auto">
          <a:xfrm>
            <a:off x="4000500" y="0"/>
            <a:ext cx="38481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US" altLang="en-US" sz="1600">
                <a:solidFill>
                  <a:schemeClr val="bg1"/>
                </a:solidFill>
                <a:ea typeface="MS PGothic" panose="020B0600070205080204" pitchFamily="34" charset="-128"/>
              </a:rPr>
              <a:t>Melissa Low, ESI</a:t>
            </a:r>
          </a:p>
        </p:txBody>
      </p:sp>
      <p:sp>
        <p:nvSpPr>
          <p:cNvPr id="112648" name="TextBox 1">
            <a:extLst>
              <a:ext uri="{FF2B5EF4-FFF2-40B4-BE49-F238E27FC236}">
                <a16:creationId xmlns:a16="http://schemas.microsoft.com/office/drawing/2014/main" id="{3EAC8BF5-0C1F-4C16-B808-BC1D511E3547}"/>
              </a:ext>
            </a:extLst>
          </p:cNvPr>
          <p:cNvSpPr txBox="1">
            <a:spLocks noChangeArrowheads="1"/>
          </p:cNvSpPr>
          <p:nvPr/>
        </p:nvSpPr>
        <p:spPr bwMode="auto">
          <a:xfrm>
            <a:off x="3295650" y="6403976"/>
            <a:ext cx="52578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en-US" altLang="en-US" sz="1400" dirty="0">
                <a:ea typeface="MS PGothic" panose="020B0600070205080204" pitchFamily="34" charset="-128"/>
                <a:hlinkClick r:id="rId3"/>
              </a:rPr>
              <a:t>https://unfccc.int/Together4Transparency</a:t>
            </a:r>
            <a:r>
              <a:rPr lang="en-US" altLang="en-US" sz="1400" dirty="0">
                <a:ea typeface="MS PGothic" panose="020B0600070205080204" pitchFamily="34" charset="-128"/>
              </a:rPr>
              <a:t> </a:t>
            </a:r>
          </a:p>
        </p:txBody>
      </p:sp>
      <p:pic>
        <p:nvPicPr>
          <p:cNvPr id="7" name="Picture 2" descr="Text&#10;&#10;Description automatically generated">
            <a:extLst>
              <a:ext uri="{FF2B5EF4-FFF2-40B4-BE49-F238E27FC236}">
                <a16:creationId xmlns:a16="http://schemas.microsoft.com/office/drawing/2014/main" id="{8F08DA8D-A224-4901-8036-4C011B833CB8}"/>
              </a:ext>
            </a:extLst>
          </p:cNvPr>
          <p:cNvPicPr>
            <a:picLocks noChangeAspect="1"/>
          </p:cNvPicPr>
          <p:nvPr/>
        </p:nvPicPr>
        <p:blipFill>
          <a:blip r:embed="rId4"/>
          <a:stretch>
            <a:fillRect/>
          </a:stretch>
        </p:blipFill>
        <p:spPr>
          <a:xfrm>
            <a:off x="9700591" y="6178141"/>
            <a:ext cx="2557670" cy="697111"/>
          </a:xfrm>
          <a:prstGeom prst="rect">
            <a:avLst/>
          </a:prstGeom>
        </p:spPr>
      </p:pic>
    </p:spTree>
    <p:extLst>
      <p:ext uri="{BB962C8B-B14F-4D97-AF65-F5344CB8AC3E}">
        <p14:creationId xmlns:p14="http://schemas.microsoft.com/office/powerpoint/2010/main" val="2195257131"/>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Title 1">
            <a:extLst>
              <a:ext uri="{FF2B5EF4-FFF2-40B4-BE49-F238E27FC236}">
                <a16:creationId xmlns:a16="http://schemas.microsoft.com/office/drawing/2014/main" id="{8928C29D-60EC-419D-8354-66C78FE0FE1C}"/>
              </a:ext>
            </a:extLst>
          </p:cNvPr>
          <p:cNvSpPr>
            <a:spLocks noGrp="1" noChangeArrowheads="1"/>
          </p:cNvSpPr>
          <p:nvPr>
            <p:ph type="title"/>
          </p:nvPr>
        </p:nvSpPr>
        <p:spPr>
          <a:xfrm>
            <a:off x="1981200" y="381000"/>
            <a:ext cx="8229600" cy="1066800"/>
          </a:xfrm>
        </p:spPr>
        <p:txBody>
          <a:bodyPr/>
          <a:lstStyle/>
          <a:p>
            <a:pPr algn="ctr"/>
            <a:r>
              <a:rPr lang="en-US" altLang="en-US" sz="3200" dirty="0">
                <a:latin typeface="Calibri" panose="020F0502020204030204" pitchFamily="34" charset="0"/>
              </a:rPr>
              <a:t>Transparency Calendar Highlights</a:t>
            </a:r>
          </a:p>
        </p:txBody>
      </p:sp>
      <p:sp>
        <p:nvSpPr>
          <p:cNvPr id="29699" name="Content Placeholder 2">
            <a:extLst>
              <a:ext uri="{FF2B5EF4-FFF2-40B4-BE49-F238E27FC236}">
                <a16:creationId xmlns:a16="http://schemas.microsoft.com/office/drawing/2014/main" id="{D241697E-1239-4136-A246-F4003A0C2830}"/>
              </a:ext>
            </a:extLst>
          </p:cNvPr>
          <p:cNvSpPr>
            <a:spLocks noGrp="1"/>
          </p:cNvSpPr>
          <p:nvPr>
            <p:ph idx="1"/>
          </p:nvPr>
        </p:nvSpPr>
        <p:spPr>
          <a:xfrm>
            <a:off x="465825" y="1447800"/>
            <a:ext cx="11266099" cy="4572000"/>
          </a:xfrm>
        </p:spPr>
        <p:txBody>
          <a:bodyPr>
            <a:normAutofit fontScale="92500" lnSpcReduction="10000"/>
          </a:bodyPr>
          <a:lstStyle/>
          <a:p>
            <a:pPr marL="514350" indent="-514350">
              <a:buAutoNum type="arabicPeriod"/>
            </a:pPr>
            <a:r>
              <a:rPr lang="en-US" dirty="0"/>
              <a:t>Launch of BTR Reviews: Experiences and lessons from in-country review of Andorra’s first BTR, 6 June, 13.15-14.30, Berlin Room</a:t>
            </a:r>
          </a:p>
          <a:p>
            <a:pPr marL="514350" indent="-514350">
              <a:buAutoNum type="arabicPeriod"/>
            </a:pPr>
            <a:r>
              <a:rPr lang="en-US" dirty="0"/>
              <a:t>BTR Dialogue with Consultative Group of Experts and Paris Agreement Implementation and Compliance Committee, 10 June, 13.15-1430, Bonn Room</a:t>
            </a:r>
          </a:p>
          <a:p>
            <a:pPr lvl="1"/>
            <a:r>
              <a:rPr lang="en-US" dirty="0"/>
              <a:t>Nabeel Munir, SBI Chair</a:t>
            </a:r>
          </a:p>
          <a:p>
            <a:pPr lvl="1"/>
            <a:r>
              <a:rPr lang="en-US" dirty="0"/>
              <a:t>Miriam Liliana </a:t>
            </a:r>
            <a:r>
              <a:rPr lang="en-US" dirty="0" err="1"/>
              <a:t>Hinostroza</a:t>
            </a:r>
            <a:r>
              <a:rPr lang="en-US" dirty="0"/>
              <a:t> Suarez, CGE member, UNEP</a:t>
            </a:r>
          </a:p>
          <a:p>
            <a:pPr lvl="1"/>
            <a:r>
              <a:rPr lang="en-US" dirty="0"/>
              <a:t>Don Cooper, Director of Transparency Division, UNFCCC secretariat</a:t>
            </a:r>
          </a:p>
          <a:p>
            <a:pPr lvl="1"/>
            <a:r>
              <a:rPr lang="en-US" dirty="0"/>
              <a:t>CGE support by CGE members, BTR of Guyana experience sharing, PAICC Co-Chair Christina Voigt (remote participation)</a:t>
            </a:r>
          </a:p>
          <a:p>
            <a:pPr marL="457200" indent="-457200">
              <a:buFont typeface="+mj-lt"/>
              <a:buAutoNum type="arabicPeriod"/>
              <a:defRPr/>
            </a:pPr>
            <a:r>
              <a:rPr lang="en-US" dirty="0"/>
              <a:t>Multilateral Assessment: Austria, Belarus, Cyprus, Czechia, Denmark, Greece, Estonia, France, Germany, Italy, Malta, New Zealand, Romania, Russian Federation and Sweden at SB60</a:t>
            </a:r>
          </a:p>
          <a:p>
            <a:pPr marL="342900" indent="-342900">
              <a:defRPr/>
            </a:pPr>
            <a:endParaRPr lang="en-US" sz="2000" i="1" dirty="0">
              <a:ea typeface="ＭＳ Ｐゴシック" pitchFamily="34" charset="-128"/>
            </a:endParaRPr>
          </a:p>
          <a:p>
            <a:pPr marL="342900" indent="-342900">
              <a:defRPr/>
            </a:pPr>
            <a:endParaRPr lang="en-US" sz="1800" i="1" dirty="0">
              <a:ea typeface="ＭＳ Ｐゴシック" pitchFamily="34" charset="-128"/>
            </a:endParaRPr>
          </a:p>
          <a:p>
            <a:pPr>
              <a:defRPr/>
            </a:pPr>
            <a:endParaRPr lang="en-US" sz="2000" i="1" dirty="0">
              <a:ea typeface="ＭＳ Ｐゴシック" pitchFamily="34" charset="-128"/>
            </a:endParaRPr>
          </a:p>
        </p:txBody>
      </p:sp>
      <p:sp>
        <p:nvSpPr>
          <p:cNvPr id="112647" name="TextBox 6">
            <a:extLst>
              <a:ext uri="{FF2B5EF4-FFF2-40B4-BE49-F238E27FC236}">
                <a16:creationId xmlns:a16="http://schemas.microsoft.com/office/drawing/2014/main" id="{79085151-0962-4AAE-853E-FCDC4EF5732F}"/>
              </a:ext>
            </a:extLst>
          </p:cNvPr>
          <p:cNvSpPr txBox="1">
            <a:spLocks noChangeArrowheads="1"/>
          </p:cNvSpPr>
          <p:nvPr/>
        </p:nvSpPr>
        <p:spPr bwMode="auto">
          <a:xfrm>
            <a:off x="4000500" y="0"/>
            <a:ext cx="38481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US" altLang="en-US" sz="1600">
                <a:solidFill>
                  <a:schemeClr val="bg1"/>
                </a:solidFill>
                <a:ea typeface="MS PGothic" panose="020B0600070205080204" pitchFamily="34" charset="-128"/>
              </a:rPr>
              <a:t>Melissa Low, ESI</a:t>
            </a:r>
          </a:p>
        </p:txBody>
      </p:sp>
      <p:sp>
        <p:nvSpPr>
          <p:cNvPr id="112648" name="TextBox 1">
            <a:extLst>
              <a:ext uri="{FF2B5EF4-FFF2-40B4-BE49-F238E27FC236}">
                <a16:creationId xmlns:a16="http://schemas.microsoft.com/office/drawing/2014/main" id="{3EAC8BF5-0C1F-4C16-B808-BC1D511E3547}"/>
              </a:ext>
            </a:extLst>
          </p:cNvPr>
          <p:cNvSpPr txBox="1">
            <a:spLocks noChangeArrowheads="1"/>
          </p:cNvSpPr>
          <p:nvPr/>
        </p:nvSpPr>
        <p:spPr bwMode="auto">
          <a:xfrm>
            <a:off x="3295650" y="6403976"/>
            <a:ext cx="52578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en-US" altLang="en-US" sz="1400" dirty="0">
                <a:ea typeface="MS PGothic" panose="020B0600070205080204" pitchFamily="34" charset="-128"/>
                <a:hlinkClick r:id="rId3"/>
              </a:rPr>
              <a:t>https://unfccc.int/transparency-calendar</a:t>
            </a:r>
            <a:r>
              <a:rPr lang="en-US" altLang="en-US" sz="1400" dirty="0">
                <a:ea typeface="MS PGothic" panose="020B0600070205080204" pitchFamily="34" charset="-128"/>
              </a:rPr>
              <a:t> </a:t>
            </a:r>
          </a:p>
        </p:txBody>
      </p:sp>
      <p:pic>
        <p:nvPicPr>
          <p:cNvPr id="7" name="Picture 2" descr="Text&#10;&#10;Description automatically generated">
            <a:extLst>
              <a:ext uri="{FF2B5EF4-FFF2-40B4-BE49-F238E27FC236}">
                <a16:creationId xmlns:a16="http://schemas.microsoft.com/office/drawing/2014/main" id="{8F08DA8D-A224-4901-8036-4C011B833CB8}"/>
              </a:ext>
            </a:extLst>
          </p:cNvPr>
          <p:cNvPicPr>
            <a:picLocks noChangeAspect="1"/>
          </p:cNvPicPr>
          <p:nvPr/>
        </p:nvPicPr>
        <p:blipFill>
          <a:blip r:embed="rId4"/>
          <a:stretch>
            <a:fillRect/>
          </a:stretch>
        </p:blipFill>
        <p:spPr>
          <a:xfrm>
            <a:off x="9700591" y="6178141"/>
            <a:ext cx="2557670" cy="697111"/>
          </a:xfrm>
          <a:prstGeom prst="rect">
            <a:avLst/>
          </a:prstGeom>
        </p:spPr>
      </p:pic>
    </p:spTree>
    <p:extLst>
      <p:ext uri="{BB962C8B-B14F-4D97-AF65-F5344CB8AC3E}">
        <p14:creationId xmlns:p14="http://schemas.microsoft.com/office/powerpoint/2010/main" val="706192157"/>
      </p:ext>
    </p:extLst>
  </p:cSld>
  <p:clrMapOvr>
    <a:masterClrMapping/>
  </p:clrMapOvr>
  <p:transition spd="slow">
    <p:push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2D40BE-C21C-483F-BB4A-6779821E3798}"/>
              </a:ext>
            </a:extLst>
          </p:cNvPr>
          <p:cNvSpPr>
            <a:spLocks noGrp="1"/>
          </p:cNvSpPr>
          <p:nvPr>
            <p:ph type="title"/>
          </p:nvPr>
        </p:nvSpPr>
        <p:spPr/>
        <p:txBody>
          <a:bodyPr>
            <a:normAutofit/>
          </a:bodyPr>
          <a:lstStyle/>
          <a:p>
            <a:r>
              <a:rPr lang="en-US" sz="3600" dirty="0">
                <a:latin typeface="+mn-lt"/>
              </a:rPr>
              <a:t>New IPCC Software launched 5 June</a:t>
            </a:r>
            <a:endParaRPr lang="en-SG" sz="3600" dirty="0">
              <a:latin typeface="+mn-lt"/>
            </a:endParaRPr>
          </a:p>
        </p:txBody>
      </p:sp>
      <p:sp>
        <p:nvSpPr>
          <p:cNvPr id="3" name="Content Placeholder 2">
            <a:extLst>
              <a:ext uri="{FF2B5EF4-FFF2-40B4-BE49-F238E27FC236}">
                <a16:creationId xmlns:a16="http://schemas.microsoft.com/office/drawing/2014/main" id="{26431F91-540F-474D-B19A-FFEDC5840F74}"/>
              </a:ext>
            </a:extLst>
          </p:cNvPr>
          <p:cNvSpPr>
            <a:spLocks noGrp="1"/>
          </p:cNvSpPr>
          <p:nvPr>
            <p:ph idx="1"/>
          </p:nvPr>
        </p:nvSpPr>
        <p:spPr/>
        <p:txBody>
          <a:bodyPr>
            <a:normAutofit fontScale="92500" lnSpcReduction="10000"/>
          </a:bodyPr>
          <a:lstStyle/>
          <a:p>
            <a:r>
              <a:rPr lang="en-US" dirty="0"/>
              <a:t>The IPCC’s Task Force on National Greenhouse Gas Inventories launched a new version 2.91 of the IPCC Inventory Software released on 5 April, 2024. </a:t>
            </a:r>
            <a:r>
              <a:rPr lang="en-US" u="sng" dirty="0">
                <a:hlinkClick r:id="rId2"/>
              </a:rPr>
              <a:t>Changelog</a:t>
            </a:r>
            <a:endParaRPr lang="en-US" dirty="0"/>
          </a:p>
          <a:p>
            <a:r>
              <a:rPr lang="en-US" dirty="0"/>
              <a:t>Version 2.91 comes in 2 different files for installation. Thus, before downloading the file you shall check which one you actually need by using </a:t>
            </a:r>
            <a:r>
              <a:rPr lang="en-US" u="sng" dirty="0">
                <a:hlinkClick r:id="rId3"/>
              </a:rPr>
              <a:t>this decision tree</a:t>
            </a:r>
            <a:r>
              <a:rPr lang="en-US" dirty="0"/>
              <a:t>.</a:t>
            </a:r>
          </a:p>
          <a:p>
            <a:pPr marL="0" indent="0">
              <a:buNone/>
            </a:pPr>
            <a:r>
              <a:rPr lang="en-US" dirty="0"/>
              <a:t> </a:t>
            </a:r>
            <a:r>
              <a:rPr lang="en-US" u="sng" dirty="0">
                <a:hlinkClick r:id="rId4"/>
              </a:rPr>
              <a:t>Ver. 2.91 IPCC Inventory Software - </a:t>
            </a:r>
            <a:r>
              <a:rPr lang="en-US" b="1" u="sng" dirty="0">
                <a:hlinkClick r:id="rId4"/>
              </a:rPr>
              <a:t>64bit</a:t>
            </a:r>
            <a:br>
              <a:rPr lang="en-US" dirty="0"/>
            </a:br>
            <a:r>
              <a:rPr lang="en-US" u="sng" dirty="0">
                <a:hlinkClick r:id="rId5"/>
              </a:rPr>
              <a:t>Ver. 2.91 IPCC Inventory Software - </a:t>
            </a:r>
            <a:r>
              <a:rPr lang="en-US" b="1" u="sng" dirty="0">
                <a:hlinkClick r:id="rId5"/>
              </a:rPr>
              <a:t>32bit</a:t>
            </a:r>
            <a:endParaRPr lang="en-US" dirty="0"/>
          </a:p>
          <a:p>
            <a:pPr marL="0" indent="0">
              <a:buNone/>
            </a:pPr>
            <a:endParaRPr lang="en-US" dirty="0"/>
          </a:p>
          <a:p>
            <a:r>
              <a:rPr lang="en-US" dirty="0"/>
              <a:t>If you find any issues in the use of the IPCC Inventory Software, feedback welcome by IPCC TFI </a:t>
            </a:r>
            <a:r>
              <a:rPr lang="en-US" u="sng" dirty="0">
                <a:hlinkClick r:id="rId6"/>
              </a:rPr>
              <a:t>ipcc-software@iges.or.jp</a:t>
            </a:r>
            <a:r>
              <a:rPr lang="en-US" dirty="0"/>
              <a:t> .</a:t>
            </a:r>
          </a:p>
        </p:txBody>
      </p:sp>
      <p:sp>
        <p:nvSpPr>
          <p:cNvPr id="4" name="Slide Number Placeholder 3">
            <a:extLst>
              <a:ext uri="{FF2B5EF4-FFF2-40B4-BE49-F238E27FC236}">
                <a16:creationId xmlns:a16="http://schemas.microsoft.com/office/drawing/2014/main" id="{936E3CA9-8A37-4688-A1DA-C9D0C6950B10}"/>
              </a:ext>
            </a:extLst>
          </p:cNvPr>
          <p:cNvSpPr>
            <a:spLocks noGrp="1"/>
          </p:cNvSpPr>
          <p:nvPr>
            <p:ph type="sldNum" sz="quarter" idx="12"/>
          </p:nvPr>
        </p:nvSpPr>
        <p:spPr/>
        <p:txBody>
          <a:bodyPr/>
          <a:lstStyle/>
          <a:p>
            <a:fld id="{330EA680-D336-4FF7-8B7A-9848BB0A1C32}" type="slidenum">
              <a:rPr lang="en-US" smtClean="0"/>
              <a:t>17</a:t>
            </a:fld>
            <a:endParaRPr lang="en-US"/>
          </a:p>
        </p:txBody>
      </p:sp>
      <p:sp>
        <p:nvSpPr>
          <p:cNvPr id="5" name="Rectangle 4">
            <a:extLst>
              <a:ext uri="{FF2B5EF4-FFF2-40B4-BE49-F238E27FC236}">
                <a16:creationId xmlns:a16="http://schemas.microsoft.com/office/drawing/2014/main" id="{E37A028D-A627-4C70-A926-503DD26E91FB}"/>
              </a:ext>
            </a:extLst>
          </p:cNvPr>
          <p:cNvSpPr/>
          <p:nvPr/>
        </p:nvSpPr>
        <p:spPr>
          <a:xfrm>
            <a:off x="3946822" y="6356350"/>
            <a:ext cx="4351256" cy="369332"/>
          </a:xfrm>
          <a:prstGeom prst="rect">
            <a:avLst/>
          </a:prstGeom>
        </p:spPr>
        <p:txBody>
          <a:bodyPr wrap="none">
            <a:spAutoFit/>
          </a:bodyPr>
          <a:lstStyle/>
          <a:p>
            <a:r>
              <a:rPr lang="en-SG" dirty="0">
                <a:hlinkClick r:id="rId7"/>
              </a:rPr>
              <a:t>https://www.ipcc-nggip.iges.or.jp/software/</a:t>
            </a:r>
            <a:r>
              <a:rPr lang="en-SG" dirty="0"/>
              <a:t> </a:t>
            </a:r>
          </a:p>
        </p:txBody>
      </p:sp>
    </p:spTree>
    <p:extLst>
      <p:ext uri="{BB962C8B-B14F-4D97-AF65-F5344CB8AC3E}">
        <p14:creationId xmlns:p14="http://schemas.microsoft.com/office/powerpoint/2010/main" val="1277402601"/>
      </p:ext>
    </p:extLst>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6" name="Title 1">
            <a:extLst>
              <a:ext uri="{FF2B5EF4-FFF2-40B4-BE49-F238E27FC236}">
                <a16:creationId xmlns:a16="http://schemas.microsoft.com/office/drawing/2014/main" id="{7517184B-A6E5-4A1A-A86D-97CA00E99B1B}"/>
              </a:ext>
            </a:extLst>
          </p:cNvPr>
          <p:cNvSpPr>
            <a:spLocks noGrp="1" noChangeArrowheads="1"/>
          </p:cNvSpPr>
          <p:nvPr>
            <p:ph type="title"/>
          </p:nvPr>
        </p:nvSpPr>
        <p:spPr>
          <a:xfrm>
            <a:off x="1981200" y="282575"/>
            <a:ext cx="8229600" cy="614363"/>
          </a:xfrm>
        </p:spPr>
        <p:txBody>
          <a:bodyPr/>
          <a:lstStyle/>
          <a:p>
            <a:pPr algn="ctr" eaLnBrk="1" hangingPunct="1"/>
            <a:r>
              <a:rPr lang="en-GB" altLang="en-US" sz="3200" dirty="0">
                <a:latin typeface="Calibri" panose="020F0502020204030204" pitchFamily="34" charset="0"/>
              </a:rPr>
              <a:t>16</a:t>
            </a:r>
            <a:r>
              <a:rPr lang="en-GB" altLang="en-US" sz="3200" baseline="30000" dirty="0">
                <a:latin typeface="Calibri" panose="020F0502020204030204" pitchFamily="34" charset="0"/>
              </a:rPr>
              <a:t>th</a:t>
            </a:r>
            <a:r>
              <a:rPr lang="en-GB" altLang="en-US" sz="3200" dirty="0">
                <a:latin typeface="Calibri" panose="020F0502020204030204" pitchFamily="34" charset="0"/>
              </a:rPr>
              <a:t> Facilitative Sharing of Views at COP28</a:t>
            </a:r>
          </a:p>
        </p:txBody>
      </p:sp>
      <p:sp>
        <p:nvSpPr>
          <p:cNvPr id="19462" name="Content Placeholder 1">
            <a:extLst>
              <a:ext uri="{FF2B5EF4-FFF2-40B4-BE49-F238E27FC236}">
                <a16:creationId xmlns:a16="http://schemas.microsoft.com/office/drawing/2014/main" id="{A8F4489A-6AEB-459B-AD2C-2CDE2CDE2A84}"/>
              </a:ext>
            </a:extLst>
          </p:cNvPr>
          <p:cNvSpPr>
            <a:spLocks noGrp="1"/>
          </p:cNvSpPr>
          <p:nvPr>
            <p:ph idx="1"/>
          </p:nvPr>
        </p:nvSpPr>
        <p:spPr>
          <a:xfrm>
            <a:off x="457200" y="1179513"/>
            <a:ext cx="6413339" cy="4998628"/>
          </a:xfrm>
          <a:extLst/>
        </p:spPr>
        <p:txBody>
          <a:bodyPr rtlCol="0">
            <a:normAutofit/>
          </a:bodyPr>
          <a:lstStyle/>
          <a:p>
            <a:pPr eaLnBrk="1" fontAlgn="auto" hangingPunct="1">
              <a:spcAft>
                <a:spcPts val="0"/>
              </a:spcAft>
              <a:buClr>
                <a:schemeClr val="tx1"/>
              </a:buClr>
              <a:defRPr/>
            </a:pPr>
            <a:r>
              <a:rPr lang="en-US" altLang="en-US" dirty="0"/>
              <a:t>Countries that will be presenting on 5 June 2024 include: </a:t>
            </a:r>
          </a:p>
          <a:p>
            <a:pPr marL="0" indent="0">
              <a:buClr>
                <a:schemeClr val="tx1"/>
              </a:buClr>
              <a:buNone/>
              <a:defRPr/>
            </a:pPr>
            <a:r>
              <a:rPr lang="en-US" altLang="en-US" dirty="0"/>
              <a:t>Bosnia and Herzegovina (3), Democratic Republic of the Congo (1)	, Gabon (1), Malaysia (4), Mexico (3), Sao Tome and Principe (1), </a:t>
            </a:r>
            <a:r>
              <a:rPr lang="en-US" altLang="en-US" dirty="0">
                <a:highlight>
                  <a:srgbClr val="FFFF00"/>
                </a:highlight>
              </a:rPr>
              <a:t>Singapore (5)</a:t>
            </a:r>
            <a:r>
              <a:rPr lang="en-US" altLang="en-US" dirty="0"/>
              <a:t>, Gabon (1), Mexico (3), Sao Tome and Principe (1), Somalia (1)</a:t>
            </a:r>
            <a:endParaRPr lang="en-US" altLang="en-US" sz="1800" dirty="0"/>
          </a:p>
          <a:p>
            <a:pPr lvl="1" eaLnBrk="1" fontAlgn="auto" hangingPunct="1">
              <a:spcAft>
                <a:spcPts val="0"/>
              </a:spcAft>
              <a:buClr>
                <a:schemeClr val="tx1"/>
              </a:buClr>
              <a:defRPr/>
            </a:pPr>
            <a:endParaRPr lang="en-US" altLang="en-US" sz="1600" dirty="0"/>
          </a:p>
          <a:p>
            <a:pPr lvl="1" eaLnBrk="1" fontAlgn="auto" hangingPunct="1">
              <a:spcAft>
                <a:spcPts val="0"/>
              </a:spcAft>
              <a:buClr>
                <a:schemeClr val="tx1"/>
              </a:buClr>
              <a:defRPr/>
            </a:pPr>
            <a:endParaRPr lang="en-US" altLang="en-US" sz="1600" dirty="0"/>
          </a:p>
          <a:p>
            <a:pPr marL="411162" lvl="1" indent="0" eaLnBrk="1" fontAlgn="auto" hangingPunct="1">
              <a:spcAft>
                <a:spcPts val="0"/>
              </a:spcAft>
              <a:buClr>
                <a:schemeClr val="tx1"/>
              </a:buClr>
              <a:buFont typeface="Arial" panose="020B0604020202020204" pitchFamily="34" charset="0"/>
              <a:buNone/>
              <a:defRPr/>
            </a:pPr>
            <a:endParaRPr lang="en-US" altLang="en-US" sz="1600" dirty="0"/>
          </a:p>
        </p:txBody>
      </p:sp>
      <p:sp>
        <p:nvSpPr>
          <p:cNvPr id="35848" name="Slide Number Placeholder 5">
            <a:extLst>
              <a:ext uri="{FF2B5EF4-FFF2-40B4-BE49-F238E27FC236}">
                <a16:creationId xmlns:a16="http://schemas.microsoft.com/office/drawing/2014/main" id="{32CC04A4-2A96-42EC-B57B-999F759D2FF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FontTx/>
              <a:buNone/>
            </a:pPr>
            <a:fld id="{41F138F4-8F81-4EC2-B13A-D222836867C5}" type="slidenum">
              <a:rPr lang="en-US" altLang="en-US" sz="1800" smtClean="0">
                <a:solidFill>
                  <a:srgbClr val="FFFFFF"/>
                </a:solidFill>
                <a:latin typeface="Georgia" panose="02040502050405020303" pitchFamily="18" charset="0"/>
                <a:ea typeface="MS PGothic" panose="020B0600070205080204" pitchFamily="34" charset="-128"/>
              </a:rPr>
              <a:pPr fontAlgn="base">
                <a:lnSpc>
                  <a:spcPct val="100000"/>
                </a:lnSpc>
                <a:spcBef>
                  <a:spcPct val="0"/>
                </a:spcBef>
                <a:spcAft>
                  <a:spcPct val="0"/>
                </a:spcAft>
                <a:buFontTx/>
                <a:buNone/>
              </a:pPr>
              <a:t>18</a:t>
            </a:fld>
            <a:endParaRPr lang="en-US" altLang="en-US" sz="1800">
              <a:solidFill>
                <a:srgbClr val="FFFFFF"/>
              </a:solidFill>
              <a:latin typeface="Georgia" panose="02040502050405020303" pitchFamily="18" charset="0"/>
              <a:ea typeface="MS PGothic" panose="020B0600070205080204" pitchFamily="34" charset="-128"/>
            </a:endParaRPr>
          </a:p>
        </p:txBody>
      </p:sp>
      <p:sp>
        <p:nvSpPr>
          <p:cNvPr id="35853" name="TextBox 6">
            <a:extLst>
              <a:ext uri="{FF2B5EF4-FFF2-40B4-BE49-F238E27FC236}">
                <a16:creationId xmlns:a16="http://schemas.microsoft.com/office/drawing/2014/main" id="{3F0997DB-BAA1-438A-AAA7-22D09C2C82B7}"/>
              </a:ext>
            </a:extLst>
          </p:cNvPr>
          <p:cNvSpPr txBox="1">
            <a:spLocks noChangeArrowheads="1"/>
          </p:cNvSpPr>
          <p:nvPr/>
        </p:nvSpPr>
        <p:spPr bwMode="auto">
          <a:xfrm>
            <a:off x="4000500" y="0"/>
            <a:ext cx="38481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1600">
                <a:solidFill>
                  <a:schemeClr val="bg1"/>
                </a:solidFill>
                <a:ea typeface="MS PGothic" panose="020B0600070205080204" pitchFamily="34" charset="-128"/>
              </a:rPr>
              <a:t>Melissa Low, ESI</a:t>
            </a:r>
          </a:p>
        </p:txBody>
      </p:sp>
      <p:pic>
        <p:nvPicPr>
          <p:cNvPr id="19" name="Picture 2" descr="Text&#10;&#10;Description automatically generated">
            <a:extLst>
              <a:ext uri="{FF2B5EF4-FFF2-40B4-BE49-F238E27FC236}">
                <a16:creationId xmlns:a16="http://schemas.microsoft.com/office/drawing/2014/main" id="{7B624F5F-D330-4CC7-9C49-9CE9AEB877C0}"/>
              </a:ext>
            </a:extLst>
          </p:cNvPr>
          <p:cNvPicPr>
            <a:picLocks noChangeAspect="1"/>
          </p:cNvPicPr>
          <p:nvPr/>
        </p:nvPicPr>
        <p:blipFill>
          <a:blip r:embed="rId3"/>
          <a:stretch>
            <a:fillRect/>
          </a:stretch>
        </p:blipFill>
        <p:spPr>
          <a:xfrm>
            <a:off x="9700591" y="6178141"/>
            <a:ext cx="2557670" cy="697111"/>
          </a:xfrm>
          <a:prstGeom prst="rect">
            <a:avLst/>
          </a:prstGeom>
        </p:spPr>
      </p:pic>
      <p:sp>
        <p:nvSpPr>
          <p:cNvPr id="3" name="Rectangle 2">
            <a:extLst>
              <a:ext uri="{FF2B5EF4-FFF2-40B4-BE49-F238E27FC236}">
                <a16:creationId xmlns:a16="http://schemas.microsoft.com/office/drawing/2014/main" id="{D07DA457-705F-40D6-BABA-B0A499A41A46}"/>
              </a:ext>
            </a:extLst>
          </p:cNvPr>
          <p:cNvSpPr/>
          <p:nvPr/>
        </p:nvSpPr>
        <p:spPr>
          <a:xfrm>
            <a:off x="774539" y="4879022"/>
            <a:ext cx="6096000" cy="1477328"/>
          </a:xfrm>
          <a:prstGeom prst="rect">
            <a:avLst/>
          </a:prstGeom>
        </p:spPr>
        <p:txBody>
          <a:bodyPr>
            <a:spAutoFit/>
          </a:bodyPr>
          <a:lstStyle/>
          <a:p>
            <a:r>
              <a:rPr lang="en-SG" dirty="0"/>
              <a:t>https://unfccc.int/process-and-meetings/transparency-and-reporting/reporting-and-review/reporting-and-review-under-the-convention/national-communications-and-biennial-update-reports-non-annex-i-parties/the-facilitative-sharing-of-views-under-the-ica-process/fifteenth </a:t>
            </a:r>
          </a:p>
        </p:txBody>
      </p:sp>
      <p:pic>
        <p:nvPicPr>
          <p:cNvPr id="4" name="Picture 3">
            <a:extLst>
              <a:ext uri="{FF2B5EF4-FFF2-40B4-BE49-F238E27FC236}">
                <a16:creationId xmlns:a16="http://schemas.microsoft.com/office/drawing/2014/main" id="{181FB875-B819-494C-8807-E816AC029CF5}"/>
              </a:ext>
            </a:extLst>
          </p:cNvPr>
          <p:cNvPicPr>
            <a:picLocks noChangeAspect="1"/>
          </p:cNvPicPr>
          <p:nvPr/>
        </p:nvPicPr>
        <p:blipFill>
          <a:blip r:embed="rId4"/>
          <a:stretch>
            <a:fillRect/>
          </a:stretch>
        </p:blipFill>
        <p:spPr>
          <a:xfrm>
            <a:off x="6870539" y="1488122"/>
            <a:ext cx="5076825" cy="3390900"/>
          </a:xfrm>
          <a:prstGeom prst="rect">
            <a:avLst/>
          </a:prstGeom>
        </p:spPr>
      </p:pic>
    </p:spTree>
    <p:extLst>
      <p:ext uri="{BB962C8B-B14F-4D97-AF65-F5344CB8AC3E}">
        <p14:creationId xmlns:p14="http://schemas.microsoft.com/office/powerpoint/2010/main" val="4099971917"/>
      </p:ext>
    </p:extLst>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Number Placeholder 1">
            <a:extLst>
              <a:ext uri="{FF2B5EF4-FFF2-40B4-BE49-F238E27FC236}">
                <a16:creationId xmlns:a16="http://schemas.microsoft.com/office/drawing/2014/main" id="{0AA0F2C8-550C-45D0-844B-21255531E940}"/>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B58E6A38-A082-4073-9466-E820A0D52761}" type="slidenum">
              <a:rPr lang="en-US" altLang="en-US" smtClean="0">
                <a:solidFill>
                  <a:srgbClr val="FFFFFF"/>
                </a:solidFill>
                <a:latin typeface="Georgia" panose="02040502050405020303" pitchFamily="18" charset="0"/>
              </a:rPr>
              <a:pPr/>
              <a:t>19</a:t>
            </a:fld>
            <a:endParaRPr lang="en-US" altLang="en-US" dirty="0">
              <a:solidFill>
                <a:srgbClr val="FFFFFF"/>
              </a:solidFill>
              <a:latin typeface="Georgia" panose="02040502050405020303" pitchFamily="18" charset="0"/>
            </a:endParaRPr>
          </a:p>
        </p:txBody>
      </p:sp>
      <p:pic>
        <p:nvPicPr>
          <p:cNvPr id="76803" name="Picture 2">
            <a:extLst>
              <a:ext uri="{FF2B5EF4-FFF2-40B4-BE49-F238E27FC236}">
                <a16:creationId xmlns:a16="http://schemas.microsoft.com/office/drawing/2014/main" id="{E18A4B84-509D-4A0C-B725-FA601F59F5C6}"/>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66360" y="1559995"/>
            <a:ext cx="6888480" cy="37380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6804" name="Title 1">
            <a:extLst>
              <a:ext uri="{FF2B5EF4-FFF2-40B4-BE49-F238E27FC236}">
                <a16:creationId xmlns:a16="http://schemas.microsoft.com/office/drawing/2014/main" id="{7EC3C885-D148-4FA3-B242-7D62633F2466}"/>
              </a:ext>
            </a:extLst>
          </p:cNvPr>
          <p:cNvSpPr txBox="1">
            <a:spLocks/>
          </p:cNvSpPr>
          <p:nvPr/>
        </p:nvSpPr>
        <p:spPr bwMode="auto">
          <a:xfrm>
            <a:off x="1981200" y="302134"/>
            <a:ext cx="82296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300"/>
              </a:spcBef>
              <a:buClr>
                <a:srgbClr val="A04DA3"/>
              </a:buClr>
              <a:buFont typeface="Georgia" panose="02040502050405020303" pitchFamily="18" charset="0"/>
              <a:buChar char="•"/>
              <a:defRPr sz="2800">
                <a:solidFill>
                  <a:schemeClr val="tx1"/>
                </a:solidFill>
                <a:latin typeface="Georgia" panose="02040502050405020303" pitchFamily="18" charset="0"/>
                <a:ea typeface="MS PGothic" panose="020B0600070205080204" pitchFamily="34" charset="-128"/>
              </a:defRPr>
            </a:lvl1pPr>
            <a:lvl2pPr marL="657225" indent="-246063">
              <a:spcBef>
                <a:spcPts val="300"/>
              </a:spcBef>
              <a:buClr>
                <a:schemeClr val="accent2"/>
              </a:buClr>
              <a:buFont typeface="Georgia" panose="02040502050405020303" pitchFamily="18" charset="0"/>
              <a:buChar char="▫"/>
              <a:defRPr sz="2600">
                <a:solidFill>
                  <a:schemeClr val="accent2"/>
                </a:solidFill>
                <a:latin typeface="Georgia" panose="02040502050405020303" pitchFamily="18" charset="0"/>
                <a:ea typeface="MS PGothic" panose="020B0600070205080204" pitchFamily="34" charset="-128"/>
              </a:defRPr>
            </a:lvl2pPr>
            <a:lvl3pPr marL="922338" indent="-219075">
              <a:spcBef>
                <a:spcPts val="300"/>
              </a:spcBef>
              <a:buClr>
                <a:schemeClr val="accent1"/>
              </a:buClr>
              <a:buFont typeface="Wingdings 2" panose="05020102010507070707" pitchFamily="18" charset="2"/>
              <a:buChar char=""/>
              <a:defRPr sz="2400">
                <a:solidFill>
                  <a:schemeClr val="accent1"/>
                </a:solidFill>
                <a:latin typeface="Georgia" panose="02040502050405020303" pitchFamily="18" charset="0"/>
                <a:ea typeface="MS PGothic" panose="020B0600070205080204" pitchFamily="34" charset="-128"/>
              </a:defRPr>
            </a:lvl3pPr>
            <a:lvl4pPr marL="1179513" indent="-200025">
              <a:spcBef>
                <a:spcPts val="300"/>
              </a:spcBef>
              <a:buClr>
                <a:schemeClr val="accent1"/>
              </a:buClr>
              <a:buFont typeface="Wingdings 2" panose="05020102010507070707" pitchFamily="18" charset="2"/>
              <a:buChar char=""/>
              <a:defRPr sz="2200">
                <a:solidFill>
                  <a:schemeClr val="accent1"/>
                </a:solidFill>
                <a:latin typeface="Georgia" panose="02040502050405020303" pitchFamily="18" charset="0"/>
                <a:ea typeface="MS PGothic" panose="020B0600070205080204" pitchFamily="34" charset="-128"/>
              </a:defRPr>
            </a:lvl4pPr>
            <a:lvl5pPr marL="1389063" indent="-182563">
              <a:spcBef>
                <a:spcPts val="300"/>
              </a:spcBef>
              <a:buClr>
                <a:srgbClr val="A04DA3"/>
              </a:buClr>
              <a:buFont typeface="Georgia" panose="02040502050405020303" pitchFamily="18" charset="0"/>
              <a:buChar char="▫"/>
              <a:defRPr sz="2000">
                <a:solidFill>
                  <a:srgbClr val="A04DA3"/>
                </a:solidFill>
                <a:latin typeface="Georgia" panose="02040502050405020303" pitchFamily="18" charset="0"/>
                <a:ea typeface="MS PGothic" panose="020B0600070205080204" pitchFamily="34" charset="-128"/>
              </a:defRPr>
            </a:lvl5pPr>
            <a:lvl6pPr marL="1846263" indent="-182563" eaLnBrk="0" fontAlgn="base" hangingPunct="0">
              <a:spcBef>
                <a:spcPts val="300"/>
              </a:spcBef>
              <a:spcAft>
                <a:spcPct val="0"/>
              </a:spcAft>
              <a:buClr>
                <a:srgbClr val="A04DA3"/>
              </a:buClr>
              <a:buFont typeface="Georgia" panose="02040502050405020303" pitchFamily="18" charset="0"/>
              <a:buChar char="▫"/>
              <a:defRPr sz="2000">
                <a:solidFill>
                  <a:srgbClr val="A04DA3"/>
                </a:solidFill>
                <a:latin typeface="Georgia" panose="02040502050405020303" pitchFamily="18" charset="0"/>
                <a:ea typeface="MS PGothic" panose="020B0600070205080204" pitchFamily="34" charset="-128"/>
              </a:defRPr>
            </a:lvl6pPr>
            <a:lvl7pPr marL="2303463" indent="-182563" eaLnBrk="0" fontAlgn="base" hangingPunct="0">
              <a:spcBef>
                <a:spcPts val="300"/>
              </a:spcBef>
              <a:spcAft>
                <a:spcPct val="0"/>
              </a:spcAft>
              <a:buClr>
                <a:srgbClr val="A04DA3"/>
              </a:buClr>
              <a:buFont typeface="Georgia" panose="02040502050405020303" pitchFamily="18" charset="0"/>
              <a:buChar char="▫"/>
              <a:defRPr sz="2000">
                <a:solidFill>
                  <a:srgbClr val="A04DA3"/>
                </a:solidFill>
                <a:latin typeface="Georgia" panose="02040502050405020303" pitchFamily="18" charset="0"/>
                <a:ea typeface="MS PGothic" panose="020B0600070205080204" pitchFamily="34" charset="-128"/>
              </a:defRPr>
            </a:lvl7pPr>
            <a:lvl8pPr marL="2760663" indent="-182563" eaLnBrk="0" fontAlgn="base" hangingPunct="0">
              <a:spcBef>
                <a:spcPts val="300"/>
              </a:spcBef>
              <a:spcAft>
                <a:spcPct val="0"/>
              </a:spcAft>
              <a:buClr>
                <a:srgbClr val="A04DA3"/>
              </a:buClr>
              <a:buFont typeface="Georgia" panose="02040502050405020303" pitchFamily="18" charset="0"/>
              <a:buChar char="▫"/>
              <a:defRPr sz="2000">
                <a:solidFill>
                  <a:srgbClr val="A04DA3"/>
                </a:solidFill>
                <a:latin typeface="Georgia" panose="02040502050405020303" pitchFamily="18" charset="0"/>
                <a:ea typeface="MS PGothic" panose="020B0600070205080204" pitchFamily="34" charset="-128"/>
              </a:defRPr>
            </a:lvl8pPr>
            <a:lvl9pPr marL="3217863" indent="-182563" eaLnBrk="0" fontAlgn="base" hangingPunct="0">
              <a:spcBef>
                <a:spcPts val="300"/>
              </a:spcBef>
              <a:spcAft>
                <a:spcPct val="0"/>
              </a:spcAft>
              <a:buClr>
                <a:srgbClr val="A04DA3"/>
              </a:buClr>
              <a:buFont typeface="Georgia" panose="02040502050405020303" pitchFamily="18" charset="0"/>
              <a:buChar char="▫"/>
              <a:defRPr sz="2000">
                <a:solidFill>
                  <a:srgbClr val="A04DA3"/>
                </a:solidFill>
                <a:latin typeface="Georgia" panose="02040502050405020303" pitchFamily="18" charset="0"/>
                <a:ea typeface="MS PGothic" panose="020B0600070205080204" pitchFamily="34" charset="-128"/>
              </a:defRPr>
            </a:lvl9pPr>
          </a:lstStyle>
          <a:p>
            <a:pPr algn="ctr">
              <a:spcBef>
                <a:spcPct val="0"/>
              </a:spcBef>
              <a:buClrTx/>
              <a:buFontTx/>
              <a:buNone/>
            </a:pPr>
            <a:r>
              <a:rPr lang="en-US" altLang="en-US" sz="3200" dirty="0">
                <a:solidFill>
                  <a:schemeClr val="tx2"/>
                </a:solidFill>
                <a:latin typeface="Calibri" panose="020F0502020204030204" pitchFamily="34" charset="0"/>
              </a:rPr>
              <a:t>Live CCTV Schedule</a:t>
            </a:r>
          </a:p>
        </p:txBody>
      </p:sp>
      <p:sp>
        <p:nvSpPr>
          <p:cNvPr id="76805" name="TextBox 6">
            <a:extLst>
              <a:ext uri="{FF2B5EF4-FFF2-40B4-BE49-F238E27FC236}">
                <a16:creationId xmlns:a16="http://schemas.microsoft.com/office/drawing/2014/main" id="{9091B872-34F5-40C5-9601-949B54957FCD}"/>
              </a:ext>
            </a:extLst>
          </p:cNvPr>
          <p:cNvSpPr txBox="1">
            <a:spLocks noChangeArrowheads="1"/>
          </p:cNvSpPr>
          <p:nvPr/>
        </p:nvSpPr>
        <p:spPr bwMode="auto">
          <a:xfrm>
            <a:off x="4000500" y="0"/>
            <a:ext cx="38481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300"/>
              </a:spcBef>
              <a:buClr>
                <a:srgbClr val="A04DA3"/>
              </a:buClr>
              <a:buFont typeface="Georgia" panose="02040502050405020303" pitchFamily="18" charset="0"/>
              <a:buChar char="•"/>
              <a:defRPr sz="2800">
                <a:solidFill>
                  <a:schemeClr val="tx1"/>
                </a:solidFill>
                <a:latin typeface="Georgia" panose="02040502050405020303" pitchFamily="18" charset="0"/>
                <a:ea typeface="MS PGothic" panose="020B0600070205080204" pitchFamily="34" charset="-128"/>
              </a:defRPr>
            </a:lvl1pPr>
            <a:lvl2pPr marL="742950" indent="-285750">
              <a:spcBef>
                <a:spcPts val="300"/>
              </a:spcBef>
              <a:buClr>
                <a:schemeClr val="accent2"/>
              </a:buClr>
              <a:buFont typeface="Georgia" panose="02040502050405020303" pitchFamily="18" charset="0"/>
              <a:buChar char="▫"/>
              <a:defRPr sz="2600">
                <a:solidFill>
                  <a:schemeClr val="accent2"/>
                </a:solidFill>
                <a:latin typeface="Georgia" panose="02040502050405020303" pitchFamily="18" charset="0"/>
                <a:ea typeface="MS PGothic" panose="020B0600070205080204" pitchFamily="34" charset="-128"/>
              </a:defRPr>
            </a:lvl2pPr>
            <a:lvl3pPr marL="1143000" indent="-228600">
              <a:spcBef>
                <a:spcPts val="300"/>
              </a:spcBef>
              <a:buClr>
                <a:schemeClr val="accent1"/>
              </a:buClr>
              <a:buFont typeface="Wingdings 2" panose="05020102010507070707" pitchFamily="18" charset="2"/>
              <a:buChar char=""/>
              <a:defRPr sz="2400">
                <a:solidFill>
                  <a:schemeClr val="accent1"/>
                </a:solidFill>
                <a:latin typeface="Georgia" panose="02040502050405020303" pitchFamily="18" charset="0"/>
                <a:ea typeface="MS PGothic" panose="020B0600070205080204" pitchFamily="34" charset="-128"/>
              </a:defRPr>
            </a:lvl3pPr>
            <a:lvl4pPr marL="1600200" indent="-228600">
              <a:spcBef>
                <a:spcPts val="300"/>
              </a:spcBef>
              <a:buClr>
                <a:schemeClr val="accent1"/>
              </a:buClr>
              <a:buFont typeface="Wingdings 2" panose="05020102010507070707" pitchFamily="18" charset="2"/>
              <a:buChar char=""/>
              <a:defRPr sz="2200">
                <a:solidFill>
                  <a:schemeClr val="accent1"/>
                </a:solidFill>
                <a:latin typeface="Georgia" panose="02040502050405020303" pitchFamily="18" charset="0"/>
                <a:ea typeface="MS PGothic" panose="020B0600070205080204" pitchFamily="34" charset="-128"/>
              </a:defRPr>
            </a:lvl4pPr>
            <a:lvl5pPr marL="2057400" indent="-228600">
              <a:spcBef>
                <a:spcPts val="300"/>
              </a:spcBef>
              <a:buClr>
                <a:srgbClr val="A04DA3"/>
              </a:buClr>
              <a:buFont typeface="Georgia" panose="02040502050405020303" pitchFamily="18" charset="0"/>
              <a:buChar char="▫"/>
              <a:defRPr sz="2000">
                <a:solidFill>
                  <a:srgbClr val="A04DA3"/>
                </a:solidFill>
                <a:latin typeface="Georgia" panose="02040502050405020303" pitchFamily="18" charset="0"/>
                <a:ea typeface="MS PGothic" panose="020B0600070205080204" pitchFamily="34" charset="-128"/>
              </a:defRPr>
            </a:lvl5pPr>
            <a:lvl6pPr marL="2514600" indent="-228600" eaLnBrk="0" fontAlgn="base" hangingPunct="0">
              <a:spcBef>
                <a:spcPts val="300"/>
              </a:spcBef>
              <a:spcAft>
                <a:spcPct val="0"/>
              </a:spcAft>
              <a:buClr>
                <a:srgbClr val="A04DA3"/>
              </a:buClr>
              <a:buFont typeface="Georgia" panose="02040502050405020303" pitchFamily="18" charset="0"/>
              <a:buChar char="▫"/>
              <a:defRPr sz="2000">
                <a:solidFill>
                  <a:srgbClr val="A04DA3"/>
                </a:solidFill>
                <a:latin typeface="Georgia" panose="02040502050405020303" pitchFamily="18" charset="0"/>
                <a:ea typeface="MS PGothic" panose="020B0600070205080204" pitchFamily="34" charset="-128"/>
              </a:defRPr>
            </a:lvl6pPr>
            <a:lvl7pPr marL="2971800" indent="-228600" eaLnBrk="0" fontAlgn="base" hangingPunct="0">
              <a:spcBef>
                <a:spcPts val="300"/>
              </a:spcBef>
              <a:spcAft>
                <a:spcPct val="0"/>
              </a:spcAft>
              <a:buClr>
                <a:srgbClr val="A04DA3"/>
              </a:buClr>
              <a:buFont typeface="Georgia" panose="02040502050405020303" pitchFamily="18" charset="0"/>
              <a:buChar char="▫"/>
              <a:defRPr sz="2000">
                <a:solidFill>
                  <a:srgbClr val="A04DA3"/>
                </a:solidFill>
                <a:latin typeface="Georgia" panose="02040502050405020303" pitchFamily="18" charset="0"/>
                <a:ea typeface="MS PGothic" panose="020B0600070205080204" pitchFamily="34" charset="-128"/>
              </a:defRPr>
            </a:lvl7pPr>
            <a:lvl8pPr marL="3429000" indent="-228600" eaLnBrk="0" fontAlgn="base" hangingPunct="0">
              <a:spcBef>
                <a:spcPts val="300"/>
              </a:spcBef>
              <a:spcAft>
                <a:spcPct val="0"/>
              </a:spcAft>
              <a:buClr>
                <a:srgbClr val="A04DA3"/>
              </a:buClr>
              <a:buFont typeface="Georgia" panose="02040502050405020303" pitchFamily="18" charset="0"/>
              <a:buChar char="▫"/>
              <a:defRPr sz="2000">
                <a:solidFill>
                  <a:srgbClr val="A04DA3"/>
                </a:solidFill>
                <a:latin typeface="Georgia" panose="02040502050405020303" pitchFamily="18" charset="0"/>
                <a:ea typeface="MS PGothic" panose="020B0600070205080204" pitchFamily="34" charset="-128"/>
              </a:defRPr>
            </a:lvl8pPr>
            <a:lvl9pPr marL="3886200" indent="-228600" eaLnBrk="0" fontAlgn="base" hangingPunct="0">
              <a:spcBef>
                <a:spcPts val="300"/>
              </a:spcBef>
              <a:spcAft>
                <a:spcPct val="0"/>
              </a:spcAft>
              <a:buClr>
                <a:srgbClr val="A04DA3"/>
              </a:buClr>
              <a:buFont typeface="Georgia" panose="02040502050405020303" pitchFamily="18" charset="0"/>
              <a:buChar char="▫"/>
              <a:defRPr sz="2000">
                <a:solidFill>
                  <a:srgbClr val="A04DA3"/>
                </a:solidFill>
                <a:latin typeface="Georgia" panose="02040502050405020303" pitchFamily="18" charset="0"/>
                <a:ea typeface="MS PGothic" panose="020B0600070205080204" pitchFamily="34" charset="-128"/>
              </a:defRPr>
            </a:lvl9pPr>
          </a:lstStyle>
          <a:p>
            <a:pPr algn="ctr" eaLnBrk="1" hangingPunct="1">
              <a:spcBef>
                <a:spcPct val="0"/>
              </a:spcBef>
              <a:buClrTx/>
              <a:buFontTx/>
              <a:buNone/>
            </a:pPr>
            <a:r>
              <a:rPr lang="en-US" altLang="en-US" sz="1600">
                <a:solidFill>
                  <a:schemeClr val="bg1"/>
                </a:solidFill>
                <a:latin typeface="Calibri" panose="020F0502020204030204" pitchFamily="34" charset="0"/>
              </a:rPr>
              <a:t>Melissa Low, ESI</a:t>
            </a:r>
          </a:p>
        </p:txBody>
      </p:sp>
      <p:sp>
        <p:nvSpPr>
          <p:cNvPr id="76808" name="Rectangle 8">
            <a:extLst>
              <a:ext uri="{FF2B5EF4-FFF2-40B4-BE49-F238E27FC236}">
                <a16:creationId xmlns:a16="http://schemas.microsoft.com/office/drawing/2014/main" id="{796423CF-A267-4BCE-A6BD-80E9A95339FB}"/>
              </a:ext>
            </a:extLst>
          </p:cNvPr>
          <p:cNvSpPr>
            <a:spLocks noChangeArrowheads="1"/>
          </p:cNvSpPr>
          <p:nvPr/>
        </p:nvSpPr>
        <p:spPr bwMode="auto">
          <a:xfrm>
            <a:off x="3886200" y="6403976"/>
            <a:ext cx="51895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r>
              <a:rPr lang="en-GB" altLang="en-US" sz="1400" dirty="0">
                <a:latin typeface="Calibri" panose="020F0502020204030204" pitchFamily="34" charset="0"/>
                <a:hlinkClick r:id="rId3"/>
              </a:rPr>
              <a:t>https://grandreserva.unfccc.int/grandreserva/public/schedule</a:t>
            </a:r>
            <a:r>
              <a:rPr lang="en-GB" altLang="en-US" sz="1400" dirty="0">
                <a:latin typeface="Calibri" panose="020F0502020204030204" pitchFamily="34" charset="0"/>
              </a:rPr>
              <a:t> </a:t>
            </a:r>
          </a:p>
        </p:txBody>
      </p:sp>
      <p:pic>
        <p:nvPicPr>
          <p:cNvPr id="9" name="Picture 2" descr="Text&#10;&#10;Description automatically generated">
            <a:extLst>
              <a:ext uri="{FF2B5EF4-FFF2-40B4-BE49-F238E27FC236}">
                <a16:creationId xmlns:a16="http://schemas.microsoft.com/office/drawing/2014/main" id="{5AE46B2F-1045-434E-AEE7-03E926F86093}"/>
              </a:ext>
            </a:extLst>
          </p:cNvPr>
          <p:cNvPicPr>
            <a:picLocks noChangeAspect="1"/>
          </p:cNvPicPr>
          <p:nvPr/>
        </p:nvPicPr>
        <p:blipFill>
          <a:blip r:embed="rId4"/>
          <a:stretch>
            <a:fillRect/>
          </a:stretch>
        </p:blipFill>
        <p:spPr>
          <a:xfrm>
            <a:off x="9700591" y="6178141"/>
            <a:ext cx="2557670" cy="697111"/>
          </a:xfrm>
          <a:prstGeom prst="rect">
            <a:avLst/>
          </a:prstGeom>
        </p:spPr>
      </p:pic>
      <p:sp>
        <p:nvSpPr>
          <p:cNvPr id="2" name="Rectangle 1">
            <a:extLst>
              <a:ext uri="{FF2B5EF4-FFF2-40B4-BE49-F238E27FC236}">
                <a16:creationId xmlns:a16="http://schemas.microsoft.com/office/drawing/2014/main" id="{D748D6E8-2017-46D8-B4D5-BCA598D632B5}"/>
              </a:ext>
            </a:extLst>
          </p:cNvPr>
          <p:cNvSpPr/>
          <p:nvPr/>
        </p:nvSpPr>
        <p:spPr>
          <a:xfrm>
            <a:off x="564160" y="1442468"/>
            <a:ext cx="4289773" cy="4801314"/>
          </a:xfrm>
          <a:prstGeom prst="rect">
            <a:avLst/>
          </a:prstGeom>
        </p:spPr>
        <p:txBody>
          <a:bodyPr wrap="square">
            <a:spAutoFit/>
          </a:bodyPr>
          <a:lstStyle/>
          <a:p>
            <a:r>
              <a:rPr lang="en-US" dirty="0"/>
              <a:t>The Daily </a:t>
            </a:r>
            <a:r>
              <a:rPr lang="en-US" dirty="0" err="1"/>
              <a:t>Programme</a:t>
            </a:r>
            <a:r>
              <a:rPr lang="en-US" dirty="0"/>
              <a:t> will be available during the conference. Transparency related events: </a:t>
            </a:r>
          </a:p>
          <a:p>
            <a:endParaRPr lang="en-US" dirty="0"/>
          </a:p>
          <a:p>
            <a:r>
              <a:rPr lang="en-US" dirty="0"/>
              <a:t>Progress in development of the ETF reporting tools (decision 5/CMA.3, para 9) – mandated event</a:t>
            </a:r>
          </a:p>
          <a:p>
            <a:endParaRPr lang="en-US" dirty="0"/>
          </a:p>
          <a:p>
            <a:r>
              <a:rPr lang="en-US" dirty="0"/>
              <a:t>Information event on progress in the development of training </a:t>
            </a:r>
            <a:r>
              <a:rPr lang="en-US" dirty="0" err="1"/>
              <a:t>programme</a:t>
            </a:r>
            <a:r>
              <a:rPr lang="en-US" dirty="0"/>
              <a:t> for technical experts… referred to in decision 9/CMA.4 – mandated event</a:t>
            </a:r>
          </a:p>
          <a:p>
            <a:endParaRPr lang="en-US" dirty="0"/>
          </a:p>
          <a:p>
            <a:r>
              <a:rPr lang="en-US" dirty="0"/>
              <a:t>In-person workshop on support available to developing country Parties preparing their BTRs… mandated event</a:t>
            </a:r>
          </a:p>
          <a:p>
            <a:endParaRPr lang="en-US" dirty="0"/>
          </a:p>
        </p:txBody>
      </p:sp>
    </p:spTree>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BBD358-B80C-4D41-99C1-357C24F87602}"/>
              </a:ext>
            </a:extLst>
          </p:cNvPr>
          <p:cNvSpPr>
            <a:spLocks noGrp="1"/>
          </p:cNvSpPr>
          <p:nvPr>
            <p:ph type="title"/>
          </p:nvPr>
        </p:nvSpPr>
        <p:spPr/>
        <p:txBody>
          <a:bodyPr>
            <a:normAutofit/>
          </a:bodyPr>
          <a:lstStyle/>
          <a:p>
            <a:r>
              <a:rPr lang="en-US" sz="3600" dirty="0">
                <a:latin typeface="+mn-lt"/>
              </a:rPr>
              <a:t>2024 is a landmark year for Transparency</a:t>
            </a:r>
            <a:endParaRPr lang="en-SG" sz="3600" dirty="0">
              <a:latin typeface="+mn-lt"/>
            </a:endParaRPr>
          </a:p>
        </p:txBody>
      </p:sp>
      <p:sp>
        <p:nvSpPr>
          <p:cNvPr id="3" name="Content Placeholder 2">
            <a:extLst>
              <a:ext uri="{FF2B5EF4-FFF2-40B4-BE49-F238E27FC236}">
                <a16:creationId xmlns:a16="http://schemas.microsoft.com/office/drawing/2014/main" id="{804D4632-E23C-47E7-B2F2-A59186C6FEC3}"/>
              </a:ext>
            </a:extLst>
          </p:cNvPr>
          <p:cNvSpPr>
            <a:spLocks noGrp="1"/>
          </p:cNvSpPr>
          <p:nvPr>
            <p:ph idx="1"/>
          </p:nvPr>
        </p:nvSpPr>
        <p:spPr>
          <a:xfrm>
            <a:off x="838200" y="1491916"/>
            <a:ext cx="10515600" cy="4685047"/>
          </a:xfrm>
        </p:spPr>
        <p:txBody>
          <a:bodyPr/>
          <a:lstStyle/>
          <a:p>
            <a:r>
              <a:rPr lang="en-US" dirty="0"/>
              <a:t>With the due submissions of Parties' First Biennial Transparency Reports (BTR) by December 2024</a:t>
            </a:r>
          </a:p>
          <a:p>
            <a:r>
              <a:rPr lang="en-US" dirty="0"/>
              <a:t>In partnership with a broad variety of Party and non-Party stakeholders, the “Together4Transparency” collaborative initiative will continue to host several transparency events and activities across the year.</a:t>
            </a:r>
            <a:endParaRPr lang="en-SG" dirty="0"/>
          </a:p>
        </p:txBody>
      </p:sp>
      <p:sp>
        <p:nvSpPr>
          <p:cNvPr id="4" name="Slide Number Placeholder 3">
            <a:extLst>
              <a:ext uri="{FF2B5EF4-FFF2-40B4-BE49-F238E27FC236}">
                <a16:creationId xmlns:a16="http://schemas.microsoft.com/office/drawing/2014/main" id="{2380779A-2132-4276-A749-0BE0EA6E5BB3}"/>
              </a:ext>
            </a:extLst>
          </p:cNvPr>
          <p:cNvSpPr>
            <a:spLocks noGrp="1"/>
          </p:cNvSpPr>
          <p:nvPr>
            <p:ph type="sldNum" sz="quarter" idx="12"/>
          </p:nvPr>
        </p:nvSpPr>
        <p:spPr/>
        <p:txBody>
          <a:bodyPr/>
          <a:lstStyle/>
          <a:p>
            <a:fld id="{330EA680-D336-4FF7-8B7A-9848BB0A1C32}" type="slidenum">
              <a:rPr lang="en-US" smtClean="0"/>
              <a:t>2</a:t>
            </a:fld>
            <a:endParaRPr lang="en-US"/>
          </a:p>
        </p:txBody>
      </p:sp>
      <p:pic>
        <p:nvPicPr>
          <p:cNvPr id="5" name="Picture 4">
            <a:extLst>
              <a:ext uri="{FF2B5EF4-FFF2-40B4-BE49-F238E27FC236}">
                <a16:creationId xmlns:a16="http://schemas.microsoft.com/office/drawing/2014/main" id="{9C3A80C5-9A41-4DCC-AD46-32887538F3EE}"/>
              </a:ext>
            </a:extLst>
          </p:cNvPr>
          <p:cNvPicPr>
            <a:picLocks noChangeAspect="1"/>
          </p:cNvPicPr>
          <p:nvPr/>
        </p:nvPicPr>
        <p:blipFill>
          <a:blip r:embed="rId2"/>
          <a:stretch>
            <a:fillRect/>
          </a:stretch>
        </p:blipFill>
        <p:spPr>
          <a:xfrm>
            <a:off x="1286538" y="4352150"/>
            <a:ext cx="9172353" cy="2293088"/>
          </a:xfrm>
          <a:prstGeom prst="rect">
            <a:avLst/>
          </a:prstGeom>
        </p:spPr>
      </p:pic>
    </p:spTree>
    <p:extLst>
      <p:ext uri="{BB962C8B-B14F-4D97-AF65-F5344CB8AC3E}">
        <p14:creationId xmlns:p14="http://schemas.microsoft.com/office/powerpoint/2010/main" val="1470693227"/>
      </p:ext>
    </p:extLst>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Slide Number Placeholder 1">
            <a:extLst>
              <a:ext uri="{FF2B5EF4-FFF2-40B4-BE49-F238E27FC236}">
                <a16:creationId xmlns:a16="http://schemas.microsoft.com/office/drawing/2014/main" id="{6ADAFDBF-63CC-4341-9139-EC43088D0703}"/>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F9ECD985-EBA1-48E6-8187-838B0266B983}" type="slidenum">
              <a:rPr lang="en-US" altLang="en-US" smtClean="0">
                <a:solidFill>
                  <a:srgbClr val="FFFFFF"/>
                </a:solidFill>
                <a:latin typeface="Georgia" panose="02040502050405020303" pitchFamily="18" charset="0"/>
              </a:rPr>
              <a:pPr/>
              <a:t>20</a:t>
            </a:fld>
            <a:endParaRPr lang="en-US" altLang="en-US">
              <a:solidFill>
                <a:srgbClr val="FFFFFF"/>
              </a:solidFill>
              <a:latin typeface="Georgia" panose="02040502050405020303" pitchFamily="18" charset="0"/>
            </a:endParaRPr>
          </a:p>
        </p:txBody>
      </p:sp>
      <p:sp>
        <p:nvSpPr>
          <p:cNvPr id="122884" name="Title 1">
            <a:extLst>
              <a:ext uri="{FF2B5EF4-FFF2-40B4-BE49-F238E27FC236}">
                <a16:creationId xmlns:a16="http://schemas.microsoft.com/office/drawing/2014/main" id="{CECE8F2C-8FB1-4ABC-8F2A-F8CACA011AA1}"/>
              </a:ext>
            </a:extLst>
          </p:cNvPr>
          <p:cNvSpPr txBox="1">
            <a:spLocks/>
          </p:cNvSpPr>
          <p:nvPr/>
        </p:nvSpPr>
        <p:spPr bwMode="auto">
          <a:xfrm>
            <a:off x="1608930" y="394077"/>
            <a:ext cx="8631238"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300"/>
              </a:spcBef>
              <a:buClr>
                <a:srgbClr val="A04DA3"/>
              </a:buClr>
              <a:buFont typeface="Georgia" panose="02040502050405020303" pitchFamily="18" charset="0"/>
              <a:buChar char="•"/>
              <a:defRPr sz="2800">
                <a:solidFill>
                  <a:schemeClr val="tx1"/>
                </a:solidFill>
                <a:latin typeface="Georgia" panose="02040502050405020303" pitchFamily="18" charset="0"/>
                <a:ea typeface="MS PGothic" panose="020B0600070205080204" pitchFamily="34" charset="-128"/>
              </a:defRPr>
            </a:lvl1pPr>
            <a:lvl2pPr marL="657225" indent="-246063">
              <a:spcBef>
                <a:spcPts val="300"/>
              </a:spcBef>
              <a:buClr>
                <a:schemeClr val="accent2"/>
              </a:buClr>
              <a:buFont typeface="Georgia" panose="02040502050405020303" pitchFamily="18" charset="0"/>
              <a:buChar char="▫"/>
              <a:defRPr sz="2600">
                <a:solidFill>
                  <a:schemeClr val="accent2"/>
                </a:solidFill>
                <a:latin typeface="Georgia" panose="02040502050405020303" pitchFamily="18" charset="0"/>
                <a:ea typeface="MS PGothic" panose="020B0600070205080204" pitchFamily="34" charset="-128"/>
              </a:defRPr>
            </a:lvl2pPr>
            <a:lvl3pPr marL="922338" indent="-219075">
              <a:spcBef>
                <a:spcPts val="300"/>
              </a:spcBef>
              <a:buClr>
                <a:schemeClr val="accent1"/>
              </a:buClr>
              <a:buFont typeface="Wingdings 2" panose="05020102010507070707" pitchFamily="18" charset="2"/>
              <a:buChar char=""/>
              <a:defRPr sz="2400">
                <a:solidFill>
                  <a:schemeClr val="accent1"/>
                </a:solidFill>
                <a:latin typeface="Georgia" panose="02040502050405020303" pitchFamily="18" charset="0"/>
                <a:ea typeface="MS PGothic" panose="020B0600070205080204" pitchFamily="34" charset="-128"/>
              </a:defRPr>
            </a:lvl3pPr>
            <a:lvl4pPr marL="1179513" indent="-200025">
              <a:spcBef>
                <a:spcPts val="300"/>
              </a:spcBef>
              <a:buClr>
                <a:schemeClr val="accent1"/>
              </a:buClr>
              <a:buFont typeface="Wingdings 2" panose="05020102010507070707" pitchFamily="18" charset="2"/>
              <a:buChar char=""/>
              <a:defRPr sz="2200">
                <a:solidFill>
                  <a:schemeClr val="accent1"/>
                </a:solidFill>
                <a:latin typeface="Georgia" panose="02040502050405020303" pitchFamily="18" charset="0"/>
                <a:ea typeface="MS PGothic" panose="020B0600070205080204" pitchFamily="34" charset="-128"/>
              </a:defRPr>
            </a:lvl4pPr>
            <a:lvl5pPr marL="1389063" indent="-182563">
              <a:spcBef>
                <a:spcPts val="300"/>
              </a:spcBef>
              <a:buClr>
                <a:srgbClr val="A04DA3"/>
              </a:buClr>
              <a:buFont typeface="Georgia" panose="02040502050405020303" pitchFamily="18" charset="0"/>
              <a:buChar char="▫"/>
              <a:defRPr sz="2000">
                <a:solidFill>
                  <a:srgbClr val="A04DA3"/>
                </a:solidFill>
                <a:latin typeface="Georgia" panose="02040502050405020303" pitchFamily="18" charset="0"/>
                <a:ea typeface="MS PGothic" panose="020B0600070205080204" pitchFamily="34" charset="-128"/>
              </a:defRPr>
            </a:lvl5pPr>
            <a:lvl6pPr marL="1846263" indent="-182563" eaLnBrk="0" fontAlgn="base" hangingPunct="0">
              <a:spcBef>
                <a:spcPts val="300"/>
              </a:spcBef>
              <a:spcAft>
                <a:spcPct val="0"/>
              </a:spcAft>
              <a:buClr>
                <a:srgbClr val="A04DA3"/>
              </a:buClr>
              <a:buFont typeface="Georgia" panose="02040502050405020303" pitchFamily="18" charset="0"/>
              <a:buChar char="▫"/>
              <a:defRPr sz="2000">
                <a:solidFill>
                  <a:srgbClr val="A04DA3"/>
                </a:solidFill>
                <a:latin typeface="Georgia" panose="02040502050405020303" pitchFamily="18" charset="0"/>
                <a:ea typeface="MS PGothic" panose="020B0600070205080204" pitchFamily="34" charset="-128"/>
              </a:defRPr>
            </a:lvl6pPr>
            <a:lvl7pPr marL="2303463" indent="-182563" eaLnBrk="0" fontAlgn="base" hangingPunct="0">
              <a:spcBef>
                <a:spcPts val="300"/>
              </a:spcBef>
              <a:spcAft>
                <a:spcPct val="0"/>
              </a:spcAft>
              <a:buClr>
                <a:srgbClr val="A04DA3"/>
              </a:buClr>
              <a:buFont typeface="Georgia" panose="02040502050405020303" pitchFamily="18" charset="0"/>
              <a:buChar char="▫"/>
              <a:defRPr sz="2000">
                <a:solidFill>
                  <a:srgbClr val="A04DA3"/>
                </a:solidFill>
                <a:latin typeface="Georgia" panose="02040502050405020303" pitchFamily="18" charset="0"/>
                <a:ea typeface="MS PGothic" panose="020B0600070205080204" pitchFamily="34" charset="-128"/>
              </a:defRPr>
            </a:lvl7pPr>
            <a:lvl8pPr marL="2760663" indent="-182563" eaLnBrk="0" fontAlgn="base" hangingPunct="0">
              <a:spcBef>
                <a:spcPts val="300"/>
              </a:spcBef>
              <a:spcAft>
                <a:spcPct val="0"/>
              </a:spcAft>
              <a:buClr>
                <a:srgbClr val="A04DA3"/>
              </a:buClr>
              <a:buFont typeface="Georgia" panose="02040502050405020303" pitchFamily="18" charset="0"/>
              <a:buChar char="▫"/>
              <a:defRPr sz="2000">
                <a:solidFill>
                  <a:srgbClr val="A04DA3"/>
                </a:solidFill>
                <a:latin typeface="Georgia" panose="02040502050405020303" pitchFamily="18" charset="0"/>
                <a:ea typeface="MS PGothic" panose="020B0600070205080204" pitchFamily="34" charset="-128"/>
              </a:defRPr>
            </a:lvl8pPr>
            <a:lvl9pPr marL="3217863" indent="-182563" eaLnBrk="0" fontAlgn="base" hangingPunct="0">
              <a:spcBef>
                <a:spcPts val="300"/>
              </a:spcBef>
              <a:spcAft>
                <a:spcPct val="0"/>
              </a:spcAft>
              <a:buClr>
                <a:srgbClr val="A04DA3"/>
              </a:buClr>
              <a:buFont typeface="Georgia" panose="02040502050405020303" pitchFamily="18" charset="0"/>
              <a:buChar char="▫"/>
              <a:defRPr sz="2000">
                <a:solidFill>
                  <a:srgbClr val="A04DA3"/>
                </a:solidFill>
                <a:latin typeface="Georgia" panose="02040502050405020303" pitchFamily="18" charset="0"/>
                <a:ea typeface="MS PGothic" panose="020B0600070205080204" pitchFamily="34" charset="-128"/>
              </a:defRPr>
            </a:lvl9pPr>
          </a:lstStyle>
          <a:p>
            <a:pPr algn="ctr" eaLnBrk="1" hangingPunct="1">
              <a:spcBef>
                <a:spcPct val="0"/>
              </a:spcBef>
              <a:buClrTx/>
              <a:buFontTx/>
              <a:buNone/>
            </a:pPr>
            <a:r>
              <a:rPr lang="en-US" altLang="en-US" sz="3600" dirty="0">
                <a:latin typeface="Calibri" panose="020F0502020204030204" pitchFamily="34" charset="0"/>
              </a:rPr>
              <a:t>Side Events Schedule</a:t>
            </a:r>
          </a:p>
        </p:txBody>
      </p:sp>
      <p:sp>
        <p:nvSpPr>
          <p:cNvPr id="122885" name="Rectangle 6">
            <a:extLst>
              <a:ext uri="{FF2B5EF4-FFF2-40B4-BE49-F238E27FC236}">
                <a16:creationId xmlns:a16="http://schemas.microsoft.com/office/drawing/2014/main" id="{640697D2-BEF8-4DD9-B646-220A3D1A2CF8}"/>
              </a:ext>
            </a:extLst>
          </p:cNvPr>
          <p:cNvSpPr>
            <a:spLocks noChangeArrowheads="1"/>
          </p:cNvSpPr>
          <p:nvPr/>
        </p:nvSpPr>
        <p:spPr bwMode="auto">
          <a:xfrm>
            <a:off x="2939296" y="6413699"/>
            <a:ext cx="5856834"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r>
              <a:rPr lang="en-US" altLang="en-US" sz="1400" dirty="0"/>
              <a:t>See: </a:t>
            </a:r>
            <a:r>
              <a:rPr lang="en-US" altLang="en-US" sz="1400" dirty="0">
                <a:hlinkClick r:id="rId2"/>
              </a:rPr>
              <a:t>https://seors.unfccc.int/applications/seors/reports/events_list.html</a:t>
            </a:r>
            <a:r>
              <a:rPr lang="en-US" altLang="en-US" sz="1400" dirty="0"/>
              <a:t> </a:t>
            </a:r>
          </a:p>
        </p:txBody>
      </p:sp>
      <p:sp>
        <p:nvSpPr>
          <p:cNvPr id="122888" name="TextBox 6">
            <a:extLst>
              <a:ext uri="{FF2B5EF4-FFF2-40B4-BE49-F238E27FC236}">
                <a16:creationId xmlns:a16="http://schemas.microsoft.com/office/drawing/2014/main" id="{3D5FD36D-5146-4FB8-BE1F-3D056990713E}"/>
              </a:ext>
            </a:extLst>
          </p:cNvPr>
          <p:cNvSpPr txBox="1">
            <a:spLocks noChangeArrowheads="1"/>
          </p:cNvSpPr>
          <p:nvPr/>
        </p:nvSpPr>
        <p:spPr bwMode="auto">
          <a:xfrm>
            <a:off x="4000500" y="0"/>
            <a:ext cx="38481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300"/>
              </a:spcBef>
              <a:buClr>
                <a:srgbClr val="A04DA3"/>
              </a:buClr>
              <a:buFont typeface="Georgia" panose="02040502050405020303" pitchFamily="18" charset="0"/>
              <a:buChar char="•"/>
              <a:defRPr sz="2800">
                <a:solidFill>
                  <a:schemeClr val="tx1"/>
                </a:solidFill>
                <a:latin typeface="Georgia" panose="02040502050405020303" pitchFamily="18" charset="0"/>
                <a:ea typeface="MS PGothic" panose="020B0600070205080204" pitchFamily="34" charset="-128"/>
              </a:defRPr>
            </a:lvl1pPr>
            <a:lvl2pPr marL="742950" indent="-285750">
              <a:spcBef>
                <a:spcPts val="300"/>
              </a:spcBef>
              <a:buClr>
                <a:schemeClr val="accent2"/>
              </a:buClr>
              <a:buFont typeface="Georgia" panose="02040502050405020303" pitchFamily="18" charset="0"/>
              <a:buChar char="▫"/>
              <a:defRPr sz="2600">
                <a:solidFill>
                  <a:schemeClr val="accent2"/>
                </a:solidFill>
                <a:latin typeface="Georgia" panose="02040502050405020303" pitchFamily="18" charset="0"/>
                <a:ea typeface="MS PGothic" panose="020B0600070205080204" pitchFamily="34" charset="-128"/>
              </a:defRPr>
            </a:lvl2pPr>
            <a:lvl3pPr marL="1143000" indent="-228600">
              <a:spcBef>
                <a:spcPts val="300"/>
              </a:spcBef>
              <a:buClr>
                <a:schemeClr val="accent1"/>
              </a:buClr>
              <a:buFont typeface="Wingdings 2" panose="05020102010507070707" pitchFamily="18" charset="2"/>
              <a:buChar char=""/>
              <a:defRPr sz="2400">
                <a:solidFill>
                  <a:schemeClr val="accent1"/>
                </a:solidFill>
                <a:latin typeface="Georgia" panose="02040502050405020303" pitchFamily="18" charset="0"/>
                <a:ea typeface="MS PGothic" panose="020B0600070205080204" pitchFamily="34" charset="-128"/>
              </a:defRPr>
            </a:lvl3pPr>
            <a:lvl4pPr marL="1600200" indent="-228600">
              <a:spcBef>
                <a:spcPts val="300"/>
              </a:spcBef>
              <a:buClr>
                <a:schemeClr val="accent1"/>
              </a:buClr>
              <a:buFont typeface="Wingdings 2" panose="05020102010507070707" pitchFamily="18" charset="2"/>
              <a:buChar char=""/>
              <a:defRPr sz="2200">
                <a:solidFill>
                  <a:schemeClr val="accent1"/>
                </a:solidFill>
                <a:latin typeface="Georgia" panose="02040502050405020303" pitchFamily="18" charset="0"/>
                <a:ea typeface="MS PGothic" panose="020B0600070205080204" pitchFamily="34" charset="-128"/>
              </a:defRPr>
            </a:lvl4pPr>
            <a:lvl5pPr marL="2057400" indent="-228600">
              <a:spcBef>
                <a:spcPts val="300"/>
              </a:spcBef>
              <a:buClr>
                <a:srgbClr val="A04DA3"/>
              </a:buClr>
              <a:buFont typeface="Georgia" panose="02040502050405020303" pitchFamily="18" charset="0"/>
              <a:buChar char="▫"/>
              <a:defRPr sz="2000">
                <a:solidFill>
                  <a:srgbClr val="A04DA3"/>
                </a:solidFill>
                <a:latin typeface="Georgia" panose="02040502050405020303" pitchFamily="18" charset="0"/>
                <a:ea typeface="MS PGothic" panose="020B0600070205080204" pitchFamily="34" charset="-128"/>
              </a:defRPr>
            </a:lvl5pPr>
            <a:lvl6pPr marL="2514600" indent="-228600" eaLnBrk="0" fontAlgn="base" hangingPunct="0">
              <a:spcBef>
                <a:spcPts val="300"/>
              </a:spcBef>
              <a:spcAft>
                <a:spcPct val="0"/>
              </a:spcAft>
              <a:buClr>
                <a:srgbClr val="A04DA3"/>
              </a:buClr>
              <a:buFont typeface="Georgia" panose="02040502050405020303" pitchFamily="18" charset="0"/>
              <a:buChar char="▫"/>
              <a:defRPr sz="2000">
                <a:solidFill>
                  <a:srgbClr val="A04DA3"/>
                </a:solidFill>
                <a:latin typeface="Georgia" panose="02040502050405020303" pitchFamily="18" charset="0"/>
                <a:ea typeface="MS PGothic" panose="020B0600070205080204" pitchFamily="34" charset="-128"/>
              </a:defRPr>
            </a:lvl6pPr>
            <a:lvl7pPr marL="2971800" indent="-228600" eaLnBrk="0" fontAlgn="base" hangingPunct="0">
              <a:spcBef>
                <a:spcPts val="300"/>
              </a:spcBef>
              <a:spcAft>
                <a:spcPct val="0"/>
              </a:spcAft>
              <a:buClr>
                <a:srgbClr val="A04DA3"/>
              </a:buClr>
              <a:buFont typeface="Georgia" panose="02040502050405020303" pitchFamily="18" charset="0"/>
              <a:buChar char="▫"/>
              <a:defRPr sz="2000">
                <a:solidFill>
                  <a:srgbClr val="A04DA3"/>
                </a:solidFill>
                <a:latin typeface="Georgia" panose="02040502050405020303" pitchFamily="18" charset="0"/>
                <a:ea typeface="MS PGothic" panose="020B0600070205080204" pitchFamily="34" charset="-128"/>
              </a:defRPr>
            </a:lvl7pPr>
            <a:lvl8pPr marL="3429000" indent="-228600" eaLnBrk="0" fontAlgn="base" hangingPunct="0">
              <a:spcBef>
                <a:spcPts val="300"/>
              </a:spcBef>
              <a:spcAft>
                <a:spcPct val="0"/>
              </a:spcAft>
              <a:buClr>
                <a:srgbClr val="A04DA3"/>
              </a:buClr>
              <a:buFont typeface="Georgia" panose="02040502050405020303" pitchFamily="18" charset="0"/>
              <a:buChar char="▫"/>
              <a:defRPr sz="2000">
                <a:solidFill>
                  <a:srgbClr val="A04DA3"/>
                </a:solidFill>
                <a:latin typeface="Georgia" panose="02040502050405020303" pitchFamily="18" charset="0"/>
                <a:ea typeface="MS PGothic" panose="020B0600070205080204" pitchFamily="34" charset="-128"/>
              </a:defRPr>
            </a:lvl8pPr>
            <a:lvl9pPr marL="3886200" indent="-228600" eaLnBrk="0" fontAlgn="base" hangingPunct="0">
              <a:spcBef>
                <a:spcPts val="300"/>
              </a:spcBef>
              <a:spcAft>
                <a:spcPct val="0"/>
              </a:spcAft>
              <a:buClr>
                <a:srgbClr val="A04DA3"/>
              </a:buClr>
              <a:buFont typeface="Georgia" panose="02040502050405020303" pitchFamily="18" charset="0"/>
              <a:buChar char="▫"/>
              <a:defRPr sz="2000">
                <a:solidFill>
                  <a:srgbClr val="A04DA3"/>
                </a:solidFill>
                <a:latin typeface="Georgia" panose="02040502050405020303" pitchFamily="18" charset="0"/>
                <a:ea typeface="MS PGothic" panose="020B0600070205080204" pitchFamily="34" charset="-128"/>
              </a:defRPr>
            </a:lvl9pPr>
          </a:lstStyle>
          <a:p>
            <a:pPr algn="ctr" eaLnBrk="1" hangingPunct="1">
              <a:spcBef>
                <a:spcPct val="0"/>
              </a:spcBef>
              <a:buClrTx/>
              <a:buFontTx/>
              <a:buNone/>
            </a:pPr>
            <a:r>
              <a:rPr lang="en-US" altLang="en-US" sz="1600">
                <a:solidFill>
                  <a:schemeClr val="bg1"/>
                </a:solidFill>
                <a:latin typeface="Calibri" panose="020F0502020204030204" pitchFamily="34" charset="0"/>
              </a:rPr>
              <a:t>Melissa Low, ESI</a:t>
            </a:r>
          </a:p>
        </p:txBody>
      </p:sp>
      <p:pic>
        <p:nvPicPr>
          <p:cNvPr id="9" name="Picture 2" descr="Text&#10;&#10;Description automatically generated">
            <a:extLst>
              <a:ext uri="{FF2B5EF4-FFF2-40B4-BE49-F238E27FC236}">
                <a16:creationId xmlns:a16="http://schemas.microsoft.com/office/drawing/2014/main" id="{6E205C58-3E0D-460B-81DA-418A16F70D01}"/>
              </a:ext>
            </a:extLst>
          </p:cNvPr>
          <p:cNvPicPr>
            <a:picLocks noChangeAspect="1"/>
          </p:cNvPicPr>
          <p:nvPr/>
        </p:nvPicPr>
        <p:blipFill>
          <a:blip r:embed="rId3"/>
          <a:stretch>
            <a:fillRect/>
          </a:stretch>
        </p:blipFill>
        <p:spPr>
          <a:xfrm>
            <a:off x="9700591" y="6178141"/>
            <a:ext cx="2557670" cy="697111"/>
          </a:xfrm>
          <a:prstGeom prst="rect">
            <a:avLst/>
          </a:prstGeom>
        </p:spPr>
      </p:pic>
      <p:pic>
        <p:nvPicPr>
          <p:cNvPr id="4" name="Picture 3">
            <a:extLst>
              <a:ext uri="{FF2B5EF4-FFF2-40B4-BE49-F238E27FC236}">
                <a16:creationId xmlns:a16="http://schemas.microsoft.com/office/drawing/2014/main" id="{AE5C463A-1336-4342-BAEE-C33E9A83682E}"/>
              </a:ext>
            </a:extLst>
          </p:cNvPr>
          <p:cNvPicPr>
            <a:picLocks noChangeAspect="1"/>
          </p:cNvPicPr>
          <p:nvPr/>
        </p:nvPicPr>
        <p:blipFill rotWithShape="1">
          <a:blip r:embed="rId4">
            <a:extLst>
              <a:ext uri="{28A0092B-C50C-407E-A947-70E740481C1C}">
                <a14:useLocalDpi xmlns:a14="http://schemas.microsoft.com/office/drawing/2010/main" val="0"/>
              </a:ext>
            </a:extLst>
          </a:blip>
          <a:srcRect t="20620" b="5746"/>
          <a:stretch/>
        </p:blipFill>
        <p:spPr>
          <a:xfrm>
            <a:off x="609600" y="1099673"/>
            <a:ext cx="10972800" cy="5049793"/>
          </a:xfrm>
          <a:prstGeom prst="rect">
            <a:avLst/>
          </a:prstGeom>
        </p:spPr>
      </p:pic>
    </p:spTree>
  </p:cSld>
  <p:clrMapOvr>
    <a:masterClrMapping/>
  </p:clrMapOvr>
  <p:transition spd="slow">
    <p:push dir="u"/>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4CCD5EB-CD7E-4A5E-B8FE-74FCF34C7337}"/>
              </a:ext>
            </a:extLst>
          </p:cNvPr>
          <p:cNvSpPr>
            <a:spLocks noGrp="1"/>
          </p:cNvSpPr>
          <p:nvPr>
            <p:ph type="sldNum" sz="quarter" idx="12"/>
          </p:nvPr>
        </p:nvSpPr>
        <p:spPr/>
        <p:txBody>
          <a:bodyPr/>
          <a:lstStyle/>
          <a:p>
            <a:fld id="{330EA680-D336-4FF7-8B7A-9848BB0A1C32}" type="slidenum">
              <a:rPr lang="en-US" smtClean="0"/>
              <a:t>21</a:t>
            </a:fld>
            <a:endParaRPr lang="en-US"/>
          </a:p>
        </p:txBody>
      </p:sp>
      <p:graphicFrame>
        <p:nvGraphicFramePr>
          <p:cNvPr id="3" name="Table 2">
            <a:extLst>
              <a:ext uri="{FF2B5EF4-FFF2-40B4-BE49-F238E27FC236}">
                <a16:creationId xmlns:a16="http://schemas.microsoft.com/office/drawing/2014/main" id="{0BEE3B87-0C67-4711-AEB8-37B57A839E82}"/>
              </a:ext>
            </a:extLst>
          </p:cNvPr>
          <p:cNvGraphicFramePr>
            <a:graphicFrameLocks noGrp="1"/>
          </p:cNvGraphicFramePr>
          <p:nvPr>
            <p:extLst>
              <p:ext uri="{D42A27DB-BD31-4B8C-83A1-F6EECF244321}">
                <p14:modId xmlns:p14="http://schemas.microsoft.com/office/powerpoint/2010/main" val="1488943960"/>
              </p:ext>
            </p:extLst>
          </p:nvPr>
        </p:nvGraphicFramePr>
        <p:xfrm>
          <a:off x="350520" y="579120"/>
          <a:ext cx="11582400" cy="5897880"/>
        </p:xfrm>
        <a:graphic>
          <a:graphicData uri="http://schemas.openxmlformats.org/drawingml/2006/table">
            <a:tbl>
              <a:tblPr firstRow="1" firstCol="1" bandRow="1">
                <a:tableStyleId>{0505E3EF-67EA-436B-97B2-0124C06EBD24}</a:tableStyleId>
              </a:tblPr>
              <a:tblGrid>
                <a:gridCol w="1981200">
                  <a:extLst>
                    <a:ext uri="{9D8B030D-6E8A-4147-A177-3AD203B41FA5}">
                      <a16:colId xmlns:a16="http://schemas.microsoft.com/office/drawing/2014/main" val="437556114"/>
                    </a:ext>
                  </a:extLst>
                </a:gridCol>
                <a:gridCol w="2301240">
                  <a:extLst>
                    <a:ext uri="{9D8B030D-6E8A-4147-A177-3AD203B41FA5}">
                      <a16:colId xmlns:a16="http://schemas.microsoft.com/office/drawing/2014/main" val="3964378582"/>
                    </a:ext>
                  </a:extLst>
                </a:gridCol>
                <a:gridCol w="3276600">
                  <a:extLst>
                    <a:ext uri="{9D8B030D-6E8A-4147-A177-3AD203B41FA5}">
                      <a16:colId xmlns:a16="http://schemas.microsoft.com/office/drawing/2014/main" val="3625532822"/>
                    </a:ext>
                  </a:extLst>
                </a:gridCol>
                <a:gridCol w="4023360">
                  <a:extLst>
                    <a:ext uri="{9D8B030D-6E8A-4147-A177-3AD203B41FA5}">
                      <a16:colId xmlns:a16="http://schemas.microsoft.com/office/drawing/2014/main" val="3899204443"/>
                    </a:ext>
                  </a:extLst>
                </a:gridCol>
              </a:tblGrid>
              <a:tr h="5897880">
                <a:tc>
                  <a:txBody>
                    <a:bodyPr/>
                    <a:lstStyle/>
                    <a:p>
                      <a:pPr algn="ctr"/>
                      <a:r>
                        <a:rPr lang="en-SG">
                          <a:effectLst/>
                        </a:rPr>
                        <a:t>Tuesday,</a:t>
                      </a:r>
                      <a:br>
                        <a:rPr lang="en-SG">
                          <a:effectLst/>
                        </a:rPr>
                      </a:br>
                      <a:r>
                        <a:rPr lang="en-SG">
                          <a:effectLst/>
                        </a:rPr>
                        <a:t>04 Jun 2024</a:t>
                      </a:r>
                    </a:p>
                  </a:txBody>
                  <a:tcPr marL="19050" marR="19050" marT="19050" marB="19050" anchor="ctr"/>
                </a:tc>
                <a:tc>
                  <a:txBody>
                    <a:bodyPr/>
                    <a:lstStyle/>
                    <a:p>
                      <a:pPr algn="ctr"/>
                      <a:r>
                        <a:rPr lang="en-SG">
                          <a:effectLst/>
                        </a:rPr>
                        <a:t>11:45—13:00</a:t>
                      </a:r>
                      <a:br>
                        <a:rPr lang="en-SG">
                          <a:effectLst/>
                        </a:rPr>
                      </a:br>
                      <a:r>
                        <a:rPr lang="en-SG">
                          <a:effectLst/>
                        </a:rPr>
                        <a:t>Room Berlin</a:t>
                      </a:r>
                    </a:p>
                  </a:txBody>
                  <a:tcPr marL="19050" marR="19050" marT="19050" marB="19050" anchor="ctr"/>
                </a:tc>
                <a:tc>
                  <a:txBody>
                    <a:bodyPr/>
                    <a:lstStyle/>
                    <a:p>
                      <a:r>
                        <a:rPr lang="en-US" b="1">
                          <a:effectLst/>
                        </a:rPr>
                        <a:t>Secretariat of the United Nations Framework Convention on Climate Change (UNFCCC)</a:t>
                      </a:r>
                      <a:br>
                        <a:rPr lang="en-US">
                          <a:effectLst/>
                        </a:rPr>
                      </a:br>
                      <a:r>
                        <a:rPr lang="en-US">
                          <a:effectLst/>
                        </a:rPr>
                        <a:t>Mr. Keiichi Igarashi</a:t>
                      </a:r>
                      <a:br>
                        <a:rPr lang="en-US">
                          <a:effectLst/>
                        </a:rPr>
                      </a:br>
                      <a:r>
                        <a:rPr lang="en-US" u="none" strike="noStrike">
                          <a:solidFill>
                            <a:srgbClr val="1478B7"/>
                          </a:solidFill>
                          <a:effectLst/>
                          <a:hlinkClick r:id="rId2"/>
                        </a:rPr>
                        <a:t>landuse@unfccc.int</a:t>
                      </a:r>
                      <a:br>
                        <a:rPr lang="en-US">
                          <a:effectLst/>
                        </a:rPr>
                      </a:br>
                      <a:endParaRPr lang="en-US">
                        <a:effectLst/>
                      </a:endParaRPr>
                    </a:p>
                  </a:txBody>
                  <a:tcPr marL="19050" marR="19050" marT="19050" marB="19050" anchor="ctr"/>
                </a:tc>
                <a:tc>
                  <a:txBody>
                    <a:bodyPr/>
                    <a:lstStyle/>
                    <a:p>
                      <a:r>
                        <a:rPr lang="en-US" b="1" dirty="0">
                          <a:effectLst/>
                        </a:rPr>
                        <a:t>REDD+ and forests in the Global </a:t>
                      </a:r>
                      <a:r>
                        <a:rPr lang="en-US" b="1" dirty="0" err="1">
                          <a:effectLst/>
                        </a:rPr>
                        <a:t>Stocktake</a:t>
                      </a:r>
                      <a:r>
                        <a:rPr lang="en-US" b="1" dirty="0">
                          <a:effectLst/>
                        </a:rPr>
                        <a:t> and Biennial Transparency Reports</a:t>
                      </a:r>
                      <a:br>
                        <a:rPr lang="en-US" dirty="0">
                          <a:effectLst/>
                        </a:rPr>
                      </a:br>
                      <a:r>
                        <a:rPr lang="en-US" dirty="0">
                          <a:effectLst/>
                        </a:rPr>
                        <a:t>REDD+ reporting and review processes under the Paris Agreement will be explained, including Biennial Transparency Reports. The inclusion of “halting and reversing deforestation and forest degradation by 2030” in the outcome of the first Global </a:t>
                      </a:r>
                      <a:r>
                        <a:rPr lang="en-US" dirty="0" err="1">
                          <a:effectLst/>
                        </a:rPr>
                        <a:t>Stocktake</a:t>
                      </a:r>
                      <a:r>
                        <a:rPr lang="en-US" dirty="0">
                          <a:effectLst/>
                        </a:rPr>
                        <a:t> and implications for NDCs will be discussed.</a:t>
                      </a:r>
                      <a:br>
                        <a:rPr lang="en-US" dirty="0">
                          <a:effectLst/>
                        </a:rPr>
                      </a:br>
                      <a:br>
                        <a:rPr lang="en-US" dirty="0">
                          <a:effectLst/>
                        </a:rPr>
                      </a:br>
                      <a:r>
                        <a:rPr lang="en-US" b="1" dirty="0">
                          <a:effectLst/>
                        </a:rPr>
                        <a:t>Speakers:</a:t>
                      </a:r>
                      <a:r>
                        <a:rPr lang="en-US" dirty="0">
                          <a:effectLst/>
                        </a:rPr>
                        <a:t> UNFCCC secretariat, REDD+ countries, organizations supporting REDD+ implementation and other REDD+ stakeholders.</a:t>
                      </a:r>
                    </a:p>
                  </a:txBody>
                  <a:tcPr marL="19050" marR="19050" marT="19050" marB="19050" anchor="ctr"/>
                </a:tc>
                <a:extLst>
                  <a:ext uri="{0D108BD9-81ED-4DB2-BD59-A6C34878D82A}">
                    <a16:rowId xmlns:a16="http://schemas.microsoft.com/office/drawing/2014/main" val="1878311311"/>
                  </a:ext>
                </a:extLst>
              </a:tr>
            </a:tbl>
          </a:graphicData>
        </a:graphic>
      </p:graphicFrame>
    </p:spTree>
    <p:extLst>
      <p:ext uri="{BB962C8B-B14F-4D97-AF65-F5344CB8AC3E}">
        <p14:creationId xmlns:p14="http://schemas.microsoft.com/office/powerpoint/2010/main" val="506528522"/>
      </p:ext>
    </p:extLst>
  </p:cSld>
  <p:clrMapOvr>
    <a:masterClrMapping/>
  </p:clrMapOvr>
  <p:transition spd="slow">
    <p:push dir="u"/>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940A429-9C71-4287-95FD-D882A42EE579}"/>
              </a:ext>
            </a:extLst>
          </p:cNvPr>
          <p:cNvSpPr>
            <a:spLocks noGrp="1"/>
          </p:cNvSpPr>
          <p:nvPr>
            <p:ph type="sldNum" sz="quarter" idx="12"/>
          </p:nvPr>
        </p:nvSpPr>
        <p:spPr/>
        <p:txBody>
          <a:bodyPr/>
          <a:lstStyle/>
          <a:p>
            <a:fld id="{330EA680-D336-4FF7-8B7A-9848BB0A1C32}" type="slidenum">
              <a:rPr lang="en-US" smtClean="0"/>
              <a:t>22</a:t>
            </a:fld>
            <a:endParaRPr lang="en-US"/>
          </a:p>
        </p:txBody>
      </p:sp>
      <p:graphicFrame>
        <p:nvGraphicFramePr>
          <p:cNvPr id="3" name="Table 2">
            <a:extLst>
              <a:ext uri="{FF2B5EF4-FFF2-40B4-BE49-F238E27FC236}">
                <a16:creationId xmlns:a16="http://schemas.microsoft.com/office/drawing/2014/main" id="{F4F56BBF-49F4-4A2D-9979-643BC4B450A0}"/>
              </a:ext>
            </a:extLst>
          </p:cNvPr>
          <p:cNvGraphicFramePr>
            <a:graphicFrameLocks noGrp="1"/>
          </p:cNvGraphicFramePr>
          <p:nvPr>
            <p:extLst>
              <p:ext uri="{D42A27DB-BD31-4B8C-83A1-F6EECF244321}">
                <p14:modId xmlns:p14="http://schemas.microsoft.com/office/powerpoint/2010/main" val="4194437837"/>
              </p:ext>
            </p:extLst>
          </p:nvPr>
        </p:nvGraphicFramePr>
        <p:xfrm>
          <a:off x="426720" y="518160"/>
          <a:ext cx="11551920" cy="6096000"/>
        </p:xfrm>
        <a:graphic>
          <a:graphicData uri="http://schemas.openxmlformats.org/drawingml/2006/table">
            <a:tbl>
              <a:tblPr firstRow="1" firstCol="1" bandRow="1">
                <a:tableStyleId>{D7AC3CCA-C797-4891-BE02-D94E43425B78}</a:tableStyleId>
              </a:tblPr>
              <a:tblGrid>
                <a:gridCol w="1569720">
                  <a:extLst>
                    <a:ext uri="{9D8B030D-6E8A-4147-A177-3AD203B41FA5}">
                      <a16:colId xmlns:a16="http://schemas.microsoft.com/office/drawing/2014/main" val="2097552996"/>
                    </a:ext>
                  </a:extLst>
                </a:gridCol>
                <a:gridCol w="2316480">
                  <a:extLst>
                    <a:ext uri="{9D8B030D-6E8A-4147-A177-3AD203B41FA5}">
                      <a16:colId xmlns:a16="http://schemas.microsoft.com/office/drawing/2014/main" val="923187503"/>
                    </a:ext>
                  </a:extLst>
                </a:gridCol>
                <a:gridCol w="3139440">
                  <a:extLst>
                    <a:ext uri="{9D8B030D-6E8A-4147-A177-3AD203B41FA5}">
                      <a16:colId xmlns:a16="http://schemas.microsoft.com/office/drawing/2014/main" val="252285976"/>
                    </a:ext>
                  </a:extLst>
                </a:gridCol>
                <a:gridCol w="4526280">
                  <a:extLst>
                    <a:ext uri="{9D8B030D-6E8A-4147-A177-3AD203B41FA5}">
                      <a16:colId xmlns:a16="http://schemas.microsoft.com/office/drawing/2014/main" val="952899033"/>
                    </a:ext>
                  </a:extLst>
                </a:gridCol>
              </a:tblGrid>
              <a:tr h="6096000">
                <a:tc>
                  <a:txBody>
                    <a:bodyPr/>
                    <a:lstStyle/>
                    <a:p>
                      <a:pPr algn="ctr"/>
                      <a:r>
                        <a:rPr lang="en-SG">
                          <a:effectLst/>
                        </a:rPr>
                        <a:t>Wednesday,</a:t>
                      </a:r>
                      <a:br>
                        <a:rPr lang="en-SG">
                          <a:effectLst/>
                        </a:rPr>
                      </a:br>
                      <a:r>
                        <a:rPr lang="en-SG">
                          <a:effectLst/>
                        </a:rPr>
                        <a:t>05 Jun 2024</a:t>
                      </a:r>
                    </a:p>
                  </a:txBody>
                  <a:tcPr marL="19050" marR="19050" marT="19050" marB="19050" anchor="ctr"/>
                </a:tc>
                <a:tc>
                  <a:txBody>
                    <a:bodyPr/>
                    <a:lstStyle/>
                    <a:p>
                      <a:pPr algn="ctr"/>
                      <a:r>
                        <a:rPr lang="en-SG">
                          <a:effectLst/>
                        </a:rPr>
                        <a:t>13:15—14:30</a:t>
                      </a:r>
                      <a:br>
                        <a:rPr lang="en-SG">
                          <a:effectLst/>
                        </a:rPr>
                      </a:br>
                      <a:r>
                        <a:rPr lang="en-SG">
                          <a:effectLst/>
                        </a:rPr>
                        <a:t>Room Bonn</a:t>
                      </a:r>
                    </a:p>
                  </a:txBody>
                  <a:tcPr marL="19050" marR="19050" marT="19050" marB="19050" anchor="ctr"/>
                </a:tc>
                <a:tc>
                  <a:txBody>
                    <a:bodyPr/>
                    <a:lstStyle/>
                    <a:p>
                      <a:r>
                        <a:rPr lang="en-US" b="1">
                          <a:effectLst/>
                        </a:rPr>
                        <a:t>Secretariat of the United Nations Framework Convention on Climate Change (UNFCCC)</a:t>
                      </a:r>
                      <a:br>
                        <a:rPr lang="en-US">
                          <a:effectLst/>
                        </a:rPr>
                      </a:br>
                      <a:r>
                        <a:rPr lang="en-US">
                          <a:effectLst/>
                        </a:rPr>
                        <a:t>Mr. IHLE Boris</a:t>
                      </a:r>
                      <a:br>
                        <a:rPr lang="en-US">
                          <a:effectLst/>
                        </a:rPr>
                      </a:br>
                      <a:r>
                        <a:rPr lang="en-US" u="none" strike="noStrike">
                          <a:solidFill>
                            <a:srgbClr val="1478B7"/>
                          </a:solidFill>
                          <a:effectLst/>
                          <a:hlinkClick r:id="rId2"/>
                        </a:rPr>
                        <a:t>BIhle@unfccc.int</a:t>
                      </a:r>
                      <a:br>
                        <a:rPr lang="en-US">
                          <a:effectLst/>
                        </a:rPr>
                      </a:br>
                      <a:endParaRPr lang="en-US">
                        <a:effectLst/>
                      </a:endParaRPr>
                    </a:p>
                  </a:txBody>
                  <a:tcPr marL="19050" marR="19050" marT="19050" marB="19050" anchor="ctr"/>
                </a:tc>
                <a:tc>
                  <a:txBody>
                    <a:bodyPr/>
                    <a:lstStyle/>
                    <a:p>
                      <a:r>
                        <a:rPr lang="en-US" b="1" dirty="0">
                          <a:effectLst/>
                        </a:rPr>
                        <a:t>The IPCC Inventory Software: A Tool to Support the ETF Implementation under the Paris Agreement.</a:t>
                      </a:r>
                      <a:br>
                        <a:rPr lang="en-US" dirty="0">
                          <a:effectLst/>
                        </a:rPr>
                      </a:br>
                      <a:r>
                        <a:rPr lang="en-US" dirty="0">
                          <a:effectLst/>
                        </a:rPr>
                        <a:t>Joint UNFCCC/IPCC side event aimed at presenting the evolution of the IPCCC Inventory software, demonstration of the latest IPCC Inventory Software and presentation on the future enhancements to the software.</a:t>
                      </a:r>
                      <a:br>
                        <a:rPr lang="en-US" dirty="0">
                          <a:effectLst/>
                        </a:rPr>
                      </a:br>
                      <a:br>
                        <a:rPr lang="en-US" dirty="0">
                          <a:effectLst/>
                        </a:rPr>
                      </a:br>
                      <a:r>
                        <a:rPr lang="en-US" b="1" dirty="0">
                          <a:effectLst/>
                        </a:rPr>
                        <a:t>Speakers:</a:t>
                      </a:r>
                      <a:r>
                        <a:rPr lang="en-US" dirty="0">
                          <a:effectLst/>
                        </a:rPr>
                        <a:t> Mr. Dominique </a:t>
                      </a:r>
                      <a:r>
                        <a:rPr lang="en-US" dirty="0" err="1">
                          <a:effectLst/>
                        </a:rPr>
                        <a:t>Revet</a:t>
                      </a:r>
                      <a:r>
                        <a:rPr lang="en-US" dirty="0">
                          <a:effectLst/>
                        </a:rPr>
                        <a:t> (UNFCCC secretariat), IPCC TFI co-Chair and staff.</a:t>
                      </a:r>
                    </a:p>
                  </a:txBody>
                  <a:tcPr marL="19050" marR="19050" marT="19050" marB="19050" anchor="ctr"/>
                </a:tc>
                <a:extLst>
                  <a:ext uri="{0D108BD9-81ED-4DB2-BD59-A6C34878D82A}">
                    <a16:rowId xmlns:a16="http://schemas.microsoft.com/office/drawing/2014/main" val="3447261742"/>
                  </a:ext>
                </a:extLst>
              </a:tr>
            </a:tbl>
          </a:graphicData>
        </a:graphic>
      </p:graphicFrame>
    </p:spTree>
    <p:extLst>
      <p:ext uri="{BB962C8B-B14F-4D97-AF65-F5344CB8AC3E}">
        <p14:creationId xmlns:p14="http://schemas.microsoft.com/office/powerpoint/2010/main" val="869545714"/>
      </p:ext>
    </p:extLst>
  </p:cSld>
  <p:clrMapOvr>
    <a:masterClrMapping/>
  </p:clrMapOvr>
  <p:transition spd="slow">
    <p:push dir="u"/>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CCAD2A5-DE69-4D59-B7E5-FE51446C46F2}"/>
              </a:ext>
            </a:extLst>
          </p:cNvPr>
          <p:cNvSpPr>
            <a:spLocks noGrp="1"/>
          </p:cNvSpPr>
          <p:nvPr>
            <p:ph type="sldNum" sz="quarter" idx="12"/>
          </p:nvPr>
        </p:nvSpPr>
        <p:spPr/>
        <p:txBody>
          <a:bodyPr/>
          <a:lstStyle/>
          <a:p>
            <a:fld id="{330EA680-D336-4FF7-8B7A-9848BB0A1C32}" type="slidenum">
              <a:rPr lang="en-US" smtClean="0"/>
              <a:t>23</a:t>
            </a:fld>
            <a:endParaRPr lang="en-US"/>
          </a:p>
        </p:txBody>
      </p:sp>
      <p:graphicFrame>
        <p:nvGraphicFramePr>
          <p:cNvPr id="3" name="Table 2">
            <a:extLst>
              <a:ext uri="{FF2B5EF4-FFF2-40B4-BE49-F238E27FC236}">
                <a16:creationId xmlns:a16="http://schemas.microsoft.com/office/drawing/2014/main" id="{E4748EA4-8D8E-46EE-B772-29C05E8FA127}"/>
              </a:ext>
            </a:extLst>
          </p:cNvPr>
          <p:cNvGraphicFramePr>
            <a:graphicFrameLocks noGrp="1"/>
          </p:cNvGraphicFramePr>
          <p:nvPr>
            <p:extLst>
              <p:ext uri="{D42A27DB-BD31-4B8C-83A1-F6EECF244321}">
                <p14:modId xmlns:p14="http://schemas.microsoft.com/office/powerpoint/2010/main" val="564982320"/>
              </p:ext>
            </p:extLst>
          </p:nvPr>
        </p:nvGraphicFramePr>
        <p:xfrm>
          <a:off x="365760" y="396240"/>
          <a:ext cx="11475720" cy="6111240"/>
        </p:xfrm>
        <a:graphic>
          <a:graphicData uri="http://schemas.openxmlformats.org/drawingml/2006/table">
            <a:tbl>
              <a:tblPr firstRow="1" firstCol="1" bandRow="1">
                <a:tableStyleId>{D7AC3CCA-C797-4891-BE02-D94E43425B78}</a:tableStyleId>
              </a:tblPr>
              <a:tblGrid>
                <a:gridCol w="1058646">
                  <a:extLst>
                    <a:ext uri="{9D8B030D-6E8A-4147-A177-3AD203B41FA5}">
                      <a16:colId xmlns:a16="http://schemas.microsoft.com/office/drawing/2014/main" val="1683932430"/>
                    </a:ext>
                  </a:extLst>
                </a:gridCol>
                <a:gridCol w="2156994">
                  <a:extLst>
                    <a:ext uri="{9D8B030D-6E8A-4147-A177-3AD203B41FA5}">
                      <a16:colId xmlns:a16="http://schemas.microsoft.com/office/drawing/2014/main" val="3153093149"/>
                    </a:ext>
                  </a:extLst>
                </a:gridCol>
                <a:gridCol w="3048000">
                  <a:extLst>
                    <a:ext uri="{9D8B030D-6E8A-4147-A177-3AD203B41FA5}">
                      <a16:colId xmlns:a16="http://schemas.microsoft.com/office/drawing/2014/main" val="3182531981"/>
                    </a:ext>
                  </a:extLst>
                </a:gridCol>
                <a:gridCol w="5212080">
                  <a:extLst>
                    <a:ext uri="{9D8B030D-6E8A-4147-A177-3AD203B41FA5}">
                      <a16:colId xmlns:a16="http://schemas.microsoft.com/office/drawing/2014/main" val="3824141671"/>
                    </a:ext>
                  </a:extLst>
                </a:gridCol>
              </a:tblGrid>
              <a:tr h="6111240">
                <a:tc>
                  <a:txBody>
                    <a:bodyPr/>
                    <a:lstStyle/>
                    <a:p>
                      <a:pPr algn="ctr"/>
                      <a:r>
                        <a:rPr lang="en-SG">
                          <a:effectLst/>
                        </a:rPr>
                        <a:t>ursday,</a:t>
                      </a:r>
                      <a:br>
                        <a:rPr lang="en-SG">
                          <a:effectLst/>
                        </a:rPr>
                      </a:br>
                      <a:r>
                        <a:rPr lang="en-SG">
                          <a:effectLst/>
                        </a:rPr>
                        <a:t>13 Jun 2024</a:t>
                      </a:r>
                    </a:p>
                  </a:txBody>
                  <a:tcPr marL="19050" marR="19050" marT="19050" marB="19050" anchor="ctr"/>
                </a:tc>
                <a:tc>
                  <a:txBody>
                    <a:bodyPr/>
                    <a:lstStyle/>
                    <a:p>
                      <a:pPr algn="ctr"/>
                      <a:r>
                        <a:rPr lang="en-SG">
                          <a:effectLst/>
                        </a:rPr>
                        <a:t>10:15—11:30</a:t>
                      </a:r>
                      <a:br>
                        <a:rPr lang="en-SG">
                          <a:effectLst/>
                        </a:rPr>
                      </a:br>
                      <a:r>
                        <a:rPr lang="en-SG">
                          <a:effectLst/>
                        </a:rPr>
                        <a:t>Room Berlin</a:t>
                      </a:r>
                    </a:p>
                  </a:txBody>
                  <a:tcPr marL="19050" marR="19050" marT="19050" marB="19050" anchor="ctr"/>
                </a:tc>
                <a:tc>
                  <a:txBody>
                    <a:bodyPr/>
                    <a:lstStyle/>
                    <a:p>
                      <a:r>
                        <a:rPr lang="en-US" b="1">
                          <a:effectLst/>
                        </a:rPr>
                        <a:t>Cuba</a:t>
                      </a:r>
                      <a:br>
                        <a:rPr lang="en-US">
                          <a:effectLst/>
                        </a:rPr>
                      </a:br>
                      <a:r>
                        <a:rPr lang="en-US">
                          <a:effectLst/>
                        </a:rPr>
                        <a:t>Mr. Ulises Fernandez Gomez</a:t>
                      </a:r>
                      <a:br>
                        <a:rPr lang="en-US">
                          <a:effectLst/>
                        </a:rPr>
                      </a:br>
                      <a:r>
                        <a:rPr lang="en-US" u="none" strike="noStrike">
                          <a:solidFill>
                            <a:srgbClr val="1478B7"/>
                          </a:solidFill>
                          <a:effectLst/>
                          <a:hlinkClick r:id="rId2"/>
                        </a:rPr>
                        <a:t>michael@citma.gob.cu</a:t>
                      </a:r>
                      <a:br>
                        <a:rPr lang="en-US">
                          <a:effectLst/>
                        </a:rPr>
                      </a:br>
                      <a:r>
                        <a:rPr lang="en-US" b="1">
                          <a:effectLst/>
                        </a:rPr>
                        <a:t>+53 53 59032748United Nations Office for Project Services (UNOPS)</a:t>
                      </a:r>
                      <a:br>
                        <a:rPr lang="en-US">
                          <a:effectLst/>
                        </a:rPr>
                      </a:br>
                      <a:r>
                        <a:rPr lang="en-US">
                          <a:effectLst/>
                        </a:rPr>
                        <a:t>Ms. Aikaterini Sereti</a:t>
                      </a:r>
                      <a:br>
                        <a:rPr lang="en-US">
                          <a:effectLst/>
                        </a:rPr>
                      </a:br>
                      <a:r>
                        <a:rPr lang="en-US" u="none" strike="noStrike">
                          <a:solidFill>
                            <a:srgbClr val="1478B7"/>
                          </a:solidFill>
                          <a:effectLst/>
                          <a:hlinkClick r:id="rId3"/>
                        </a:rPr>
                        <a:t>aikaterinis@unops.org</a:t>
                      </a:r>
                      <a:br>
                        <a:rPr lang="en-US">
                          <a:effectLst/>
                        </a:rPr>
                      </a:br>
                      <a:r>
                        <a:rPr lang="en-US" b="1">
                          <a:effectLst/>
                        </a:rPr>
                        <a:t>+45 4533 7373</a:t>
                      </a:r>
                      <a:endParaRPr lang="en-US">
                        <a:effectLst/>
                      </a:endParaRPr>
                    </a:p>
                  </a:txBody>
                  <a:tcPr marL="19050" marR="19050" marT="19050" marB="19050" anchor="ctr"/>
                </a:tc>
                <a:tc>
                  <a:txBody>
                    <a:bodyPr/>
                    <a:lstStyle/>
                    <a:p>
                      <a:r>
                        <a:rPr lang="en-US" b="1" dirty="0">
                          <a:effectLst/>
                        </a:rPr>
                        <a:t>Using Data to Assess and Improve Climate Policies</a:t>
                      </a:r>
                      <a:br>
                        <a:rPr lang="en-US" dirty="0">
                          <a:effectLst/>
                        </a:rPr>
                      </a:br>
                      <a:r>
                        <a:rPr lang="en-US" dirty="0">
                          <a:effectLst/>
                        </a:rPr>
                        <a:t>The event will explore how countries are using data to assess and improve climate policies, drawing on global lessons learned and methodological support available. Case studies in energy, agriculture, and transport will showcase assessments made for evidence-based climate policies.</a:t>
                      </a:r>
                      <a:br>
                        <a:rPr lang="en-US" dirty="0">
                          <a:effectLst/>
                        </a:rPr>
                      </a:br>
                      <a:br>
                        <a:rPr lang="en-US" dirty="0">
                          <a:effectLst/>
                        </a:rPr>
                      </a:br>
                      <a:r>
                        <a:rPr lang="en-US" b="1" dirty="0">
                          <a:effectLst/>
                        </a:rPr>
                        <a:t>Speakers:</a:t>
                      </a:r>
                      <a:r>
                        <a:rPr lang="en-US" dirty="0">
                          <a:effectLst/>
                        </a:rPr>
                        <a:t> Speakers will include government officials and national experts from Cuba, and two guest countries. To complement these country perspectives, counterparts from international expert institutions and ICAT will also speak.</a:t>
                      </a:r>
                    </a:p>
                  </a:txBody>
                  <a:tcPr marL="19050" marR="19050" marT="19050" marB="19050" anchor="ctr"/>
                </a:tc>
                <a:extLst>
                  <a:ext uri="{0D108BD9-81ED-4DB2-BD59-A6C34878D82A}">
                    <a16:rowId xmlns:a16="http://schemas.microsoft.com/office/drawing/2014/main" val="720570236"/>
                  </a:ext>
                </a:extLst>
              </a:tr>
            </a:tbl>
          </a:graphicData>
        </a:graphic>
      </p:graphicFrame>
    </p:spTree>
    <p:extLst>
      <p:ext uri="{BB962C8B-B14F-4D97-AF65-F5344CB8AC3E}">
        <p14:creationId xmlns:p14="http://schemas.microsoft.com/office/powerpoint/2010/main" val="2445899252"/>
      </p:ext>
    </p:extLst>
  </p:cSld>
  <p:clrMapOvr>
    <a:masterClrMapping/>
  </p:clrMapOvr>
  <p:transition spd="slow">
    <p:push dir="u"/>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71FD528-AD30-465A-A7EC-2FB5E8D323D0}"/>
              </a:ext>
            </a:extLst>
          </p:cNvPr>
          <p:cNvSpPr>
            <a:spLocks noGrp="1"/>
          </p:cNvSpPr>
          <p:nvPr>
            <p:ph type="sldNum" sz="quarter" idx="12"/>
          </p:nvPr>
        </p:nvSpPr>
        <p:spPr/>
        <p:txBody>
          <a:bodyPr/>
          <a:lstStyle/>
          <a:p>
            <a:fld id="{330EA680-D336-4FF7-8B7A-9848BB0A1C32}" type="slidenum">
              <a:rPr lang="en-US" smtClean="0"/>
              <a:t>24</a:t>
            </a:fld>
            <a:endParaRPr lang="en-US"/>
          </a:p>
        </p:txBody>
      </p:sp>
      <p:graphicFrame>
        <p:nvGraphicFramePr>
          <p:cNvPr id="3" name="Table 2">
            <a:extLst>
              <a:ext uri="{FF2B5EF4-FFF2-40B4-BE49-F238E27FC236}">
                <a16:creationId xmlns:a16="http://schemas.microsoft.com/office/drawing/2014/main" id="{9180D34F-25ED-4035-9BDD-1332C3CAAD11}"/>
              </a:ext>
            </a:extLst>
          </p:cNvPr>
          <p:cNvGraphicFramePr>
            <a:graphicFrameLocks noGrp="1"/>
          </p:cNvGraphicFramePr>
          <p:nvPr>
            <p:extLst>
              <p:ext uri="{D42A27DB-BD31-4B8C-83A1-F6EECF244321}">
                <p14:modId xmlns:p14="http://schemas.microsoft.com/office/powerpoint/2010/main" val="3076615056"/>
              </p:ext>
            </p:extLst>
          </p:nvPr>
        </p:nvGraphicFramePr>
        <p:xfrm>
          <a:off x="441960" y="518160"/>
          <a:ext cx="11285752" cy="5712519"/>
        </p:xfrm>
        <a:graphic>
          <a:graphicData uri="http://schemas.openxmlformats.org/drawingml/2006/table">
            <a:tbl>
              <a:tblPr firstRow="1" firstCol="1" bandRow="1">
                <a:tableStyleId>{D7AC3CCA-C797-4891-BE02-D94E43425B78}</a:tableStyleId>
              </a:tblPr>
              <a:tblGrid>
                <a:gridCol w="1928698">
                  <a:extLst>
                    <a:ext uri="{9D8B030D-6E8A-4147-A177-3AD203B41FA5}">
                      <a16:colId xmlns:a16="http://schemas.microsoft.com/office/drawing/2014/main" val="2253673805"/>
                    </a:ext>
                  </a:extLst>
                </a:gridCol>
                <a:gridCol w="1928698">
                  <a:extLst>
                    <a:ext uri="{9D8B030D-6E8A-4147-A177-3AD203B41FA5}">
                      <a16:colId xmlns:a16="http://schemas.microsoft.com/office/drawing/2014/main" val="893866914"/>
                    </a:ext>
                  </a:extLst>
                </a:gridCol>
                <a:gridCol w="2520676">
                  <a:extLst>
                    <a:ext uri="{9D8B030D-6E8A-4147-A177-3AD203B41FA5}">
                      <a16:colId xmlns:a16="http://schemas.microsoft.com/office/drawing/2014/main" val="2648246637"/>
                    </a:ext>
                  </a:extLst>
                </a:gridCol>
                <a:gridCol w="4907680">
                  <a:extLst>
                    <a:ext uri="{9D8B030D-6E8A-4147-A177-3AD203B41FA5}">
                      <a16:colId xmlns:a16="http://schemas.microsoft.com/office/drawing/2014/main" val="1088218628"/>
                    </a:ext>
                  </a:extLst>
                </a:gridCol>
              </a:tblGrid>
              <a:tr h="2215870">
                <a:tc>
                  <a:txBody>
                    <a:bodyPr/>
                    <a:lstStyle/>
                    <a:p>
                      <a:pPr algn="ctr"/>
                      <a:r>
                        <a:rPr lang="en-SG" sz="1400" dirty="0">
                          <a:effectLst/>
                        </a:rPr>
                        <a:t>Thursday,</a:t>
                      </a:r>
                      <a:br>
                        <a:rPr lang="en-SG" sz="1400" dirty="0">
                          <a:effectLst/>
                        </a:rPr>
                      </a:br>
                      <a:r>
                        <a:rPr lang="en-SG" sz="1400" dirty="0">
                          <a:effectLst/>
                        </a:rPr>
                        <a:t>06 Jun 2024</a:t>
                      </a:r>
                    </a:p>
                  </a:txBody>
                  <a:tcPr marL="19050" marR="19050" marT="19050" marB="19050" anchor="ctr"/>
                </a:tc>
                <a:tc>
                  <a:txBody>
                    <a:bodyPr/>
                    <a:lstStyle/>
                    <a:p>
                      <a:pPr algn="ctr"/>
                      <a:r>
                        <a:rPr lang="en-SG" sz="1400">
                          <a:effectLst/>
                        </a:rPr>
                        <a:t>13:15—14:30</a:t>
                      </a:r>
                      <a:br>
                        <a:rPr lang="en-SG" sz="1400">
                          <a:effectLst/>
                        </a:rPr>
                      </a:br>
                      <a:r>
                        <a:rPr lang="en-SG" sz="1400">
                          <a:effectLst/>
                        </a:rPr>
                        <a:t>Room Berlin</a:t>
                      </a:r>
                    </a:p>
                  </a:txBody>
                  <a:tcPr marL="19050" marR="19050" marT="19050" marB="19050" anchor="ctr"/>
                </a:tc>
                <a:tc>
                  <a:txBody>
                    <a:bodyPr/>
                    <a:lstStyle/>
                    <a:p>
                      <a:r>
                        <a:rPr lang="en-US" sz="1400" b="1" dirty="0">
                          <a:effectLst/>
                        </a:rPr>
                        <a:t>Secretariat of the United Nations Framework Convention on Climate Change (UNFCCC)</a:t>
                      </a:r>
                      <a:br>
                        <a:rPr lang="en-US" sz="1400" dirty="0">
                          <a:effectLst/>
                        </a:rPr>
                      </a:br>
                      <a:r>
                        <a:rPr lang="en-US" sz="1400" dirty="0">
                          <a:effectLst/>
                        </a:rPr>
                        <a:t>Mr. </a:t>
                      </a:r>
                      <a:r>
                        <a:rPr lang="en-US" sz="1400" dirty="0" err="1">
                          <a:effectLst/>
                        </a:rPr>
                        <a:t>Sohel</a:t>
                      </a:r>
                      <a:r>
                        <a:rPr lang="en-US" sz="1400" dirty="0">
                          <a:effectLst/>
                        </a:rPr>
                        <a:t> Pasha</a:t>
                      </a:r>
                      <a:br>
                        <a:rPr lang="en-US" sz="1400" dirty="0">
                          <a:effectLst/>
                        </a:rPr>
                      </a:br>
                      <a:r>
                        <a:rPr lang="en-US" sz="1400" u="none" strike="noStrike" dirty="0">
                          <a:solidFill>
                            <a:srgbClr val="1478B7"/>
                          </a:solidFill>
                          <a:effectLst/>
                          <a:hlinkClick r:id="rId2"/>
                        </a:rPr>
                        <a:t>spasha@unfccc.int</a:t>
                      </a:r>
                      <a:br>
                        <a:rPr lang="en-US" sz="1400" dirty="0">
                          <a:effectLst/>
                        </a:rPr>
                      </a:br>
                      <a:endParaRPr lang="en-US" sz="1400" dirty="0">
                        <a:effectLst/>
                      </a:endParaRPr>
                    </a:p>
                  </a:txBody>
                  <a:tcPr marL="19050" marR="19050" marT="19050" marB="19050" anchor="ctr"/>
                </a:tc>
                <a:tc>
                  <a:txBody>
                    <a:bodyPr/>
                    <a:lstStyle/>
                    <a:p>
                      <a:r>
                        <a:rPr lang="en-US" sz="1400" b="1" dirty="0">
                          <a:effectLst/>
                        </a:rPr>
                        <a:t>Launching of BTR review - Experiences and lessons learned from the in-country TER of Andorra's BTR1</a:t>
                      </a:r>
                      <a:br>
                        <a:rPr lang="en-US" sz="1400" dirty="0">
                          <a:effectLst/>
                        </a:rPr>
                      </a:br>
                      <a:r>
                        <a:rPr lang="en-US" sz="1400" dirty="0">
                          <a:effectLst/>
                        </a:rPr>
                        <a:t>The secretariat will provide an implementation update on operationalizing BTR reviews. Andorra and experts from the TERT will share on their experiences and lessons learned from his historic process.</a:t>
                      </a:r>
                      <a:br>
                        <a:rPr lang="en-US" sz="1400" dirty="0">
                          <a:effectLst/>
                        </a:rPr>
                      </a:br>
                      <a:br>
                        <a:rPr lang="en-US" sz="1400" dirty="0">
                          <a:effectLst/>
                        </a:rPr>
                      </a:br>
                      <a:r>
                        <a:rPr lang="en-US" sz="1400" b="1" dirty="0">
                          <a:effectLst/>
                        </a:rPr>
                        <a:t>Speakers:</a:t>
                      </a:r>
                      <a:r>
                        <a:rPr lang="en-US" sz="1400" dirty="0">
                          <a:effectLst/>
                        </a:rPr>
                        <a:t> Secretariat, members of TERT for Andorra and representatives from Andorra</a:t>
                      </a:r>
                    </a:p>
                  </a:txBody>
                  <a:tcPr marL="19050" marR="19050" marT="19050" marB="19050" anchor="ctr"/>
                </a:tc>
                <a:extLst>
                  <a:ext uri="{0D108BD9-81ED-4DB2-BD59-A6C34878D82A}">
                    <a16:rowId xmlns:a16="http://schemas.microsoft.com/office/drawing/2014/main" val="3025713040"/>
                  </a:ext>
                </a:extLst>
              </a:tr>
              <a:tr h="3496649">
                <a:tc>
                  <a:txBody>
                    <a:bodyPr/>
                    <a:lstStyle/>
                    <a:p>
                      <a:pPr algn="ctr"/>
                      <a:r>
                        <a:rPr lang="en-SG" sz="1400">
                          <a:effectLst/>
                        </a:rPr>
                        <a:t>Monday,</a:t>
                      </a:r>
                      <a:br>
                        <a:rPr lang="en-SG" sz="1400">
                          <a:effectLst/>
                        </a:rPr>
                      </a:br>
                      <a:r>
                        <a:rPr lang="en-SG" sz="1400">
                          <a:effectLst/>
                        </a:rPr>
                        <a:t>10 Jun 2024</a:t>
                      </a:r>
                    </a:p>
                  </a:txBody>
                  <a:tcPr marL="19050" marR="19050" marT="19050" marB="19050" anchor="ctr"/>
                </a:tc>
                <a:tc>
                  <a:txBody>
                    <a:bodyPr/>
                    <a:lstStyle/>
                    <a:p>
                      <a:pPr algn="ctr"/>
                      <a:r>
                        <a:rPr lang="en-SG" sz="1400">
                          <a:effectLst/>
                        </a:rPr>
                        <a:t>13:15—14:30</a:t>
                      </a:r>
                      <a:br>
                        <a:rPr lang="en-SG" sz="1400">
                          <a:effectLst/>
                        </a:rPr>
                      </a:br>
                      <a:r>
                        <a:rPr lang="en-SG" sz="1400">
                          <a:effectLst/>
                        </a:rPr>
                        <a:t>Room Bonn</a:t>
                      </a:r>
                    </a:p>
                  </a:txBody>
                  <a:tcPr marL="19050" marR="19050" marT="19050" marB="19050" anchor="ctr"/>
                </a:tc>
                <a:tc>
                  <a:txBody>
                    <a:bodyPr/>
                    <a:lstStyle/>
                    <a:p>
                      <a:r>
                        <a:rPr lang="en-US" sz="1400" b="1" dirty="0">
                          <a:effectLst/>
                        </a:rPr>
                        <a:t>Secretariat of the United Nations Framework Convention on Climate Change (UNFCCC)</a:t>
                      </a:r>
                      <a:br>
                        <a:rPr lang="en-US" sz="1400" dirty="0">
                          <a:effectLst/>
                        </a:rPr>
                      </a:br>
                      <a:r>
                        <a:rPr lang="en-US" sz="1400" dirty="0">
                          <a:effectLst/>
                        </a:rPr>
                        <a:t>Ms. </a:t>
                      </a:r>
                      <a:r>
                        <a:rPr lang="en-US" sz="1400" dirty="0" err="1">
                          <a:effectLst/>
                        </a:rPr>
                        <a:t>Yali</a:t>
                      </a:r>
                      <a:r>
                        <a:rPr lang="en-US" sz="1400" dirty="0">
                          <a:effectLst/>
                        </a:rPr>
                        <a:t> Wang</a:t>
                      </a:r>
                      <a:br>
                        <a:rPr lang="en-US" sz="1400" dirty="0">
                          <a:effectLst/>
                        </a:rPr>
                      </a:br>
                      <a:r>
                        <a:rPr lang="en-US" sz="1400" u="none" strike="noStrike" dirty="0">
                          <a:solidFill>
                            <a:srgbClr val="1478B7"/>
                          </a:solidFill>
                          <a:effectLst/>
                          <a:hlinkClick r:id="rId3"/>
                        </a:rPr>
                        <a:t>ywang@unfccc.int</a:t>
                      </a:r>
                      <a:br>
                        <a:rPr lang="en-US" sz="1400" dirty="0">
                          <a:effectLst/>
                        </a:rPr>
                      </a:br>
                      <a:endParaRPr lang="en-US" sz="1400" dirty="0">
                        <a:effectLst/>
                      </a:endParaRPr>
                    </a:p>
                  </a:txBody>
                  <a:tcPr marL="19050" marR="19050" marT="19050" marB="19050" anchor="ctr"/>
                </a:tc>
                <a:tc>
                  <a:txBody>
                    <a:bodyPr/>
                    <a:lstStyle/>
                    <a:p>
                      <a:r>
                        <a:rPr lang="en-US" sz="1400" b="1" dirty="0">
                          <a:effectLst/>
                        </a:rPr>
                        <a:t>BTR Dialogue with the CGE and PAICC</a:t>
                      </a:r>
                      <a:br>
                        <a:rPr lang="en-US" sz="1400" dirty="0">
                          <a:effectLst/>
                        </a:rPr>
                      </a:br>
                      <a:r>
                        <a:rPr lang="en-US" sz="1400" dirty="0">
                          <a:effectLst/>
                        </a:rPr>
                        <a:t>This Consultative Group of Experts (CGE) side event will introduce national transparency experts with CGE support to developing countries for preparing and submitting the BTRS, and provisions on next steps. The event also aims to promote timely submissions of first BTRs. #Together4Transparency #ETF</a:t>
                      </a:r>
                      <a:br>
                        <a:rPr lang="en-US" sz="1400" dirty="0">
                          <a:effectLst/>
                        </a:rPr>
                      </a:br>
                      <a:br>
                        <a:rPr lang="en-US" sz="1400" dirty="0">
                          <a:effectLst/>
                        </a:rPr>
                      </a:br>
                      <a:r>
                        <a:rPr lang="en-US" sz="1400" b="1" dirty="0">
                          <a:effectLst/>
                        </a:rPr>
                        <a:t>Speakers:</a:t>
                      </a:r>
                      <a:r>
                        <a:rPr lang="en-US" sz="1400" dirty="0">
                          <a:effectLst/>
                        </a:rPr>
                        <a:t> SBI chair (TBC), CGE members, PAICC co-chairs (TBC), UN Climate Change, national transparency experts</a:t>
                      </a:r>
                    </a:p>
                  </a:txBody>
                  <a:tcPr marL="19050" marR="19050" marT="19050" marB="19050" anchor="ctr"/>
                </a:tc>
                <a:extLst>
                  <a:ext uri="{0D108BD9-81ED-4DB2-BD59-A6C34878D82A}">
                    <a16:rowId xmlns:a16="http://schemas.microsoft.com/office/drawing/2014/main" val="2786277560"/>
                  </a:ext>
                </a:extLst>
              </a:tr>
            </a:tbl>
          </a:graphicData>
        </a:graphic>
      </p:graphicFrame>
    </p:spTree>
    <p:extLst>
      <p:ext uri="{BB962C8B-B14F-4D97-AF65-F5344CB8AC3E}">
        <p14:creationId xmlns:p14="http://schemas.microsoft.com/office/powerpoint/2010/main" val="1758021008"/>
      </p:ext>
    </p:extLst>
  </p:cSld>
  <p:clrMapOvr>
    <a:masterClrMapping/>
  </p:clrMapOvr>
  <p:transition spd="slow">
    <p:push dir="u"/>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EBDBC1C-D59C-4B80-AF99-CE7D9420BD16}"/>
              </a:ext>
            </a:extLst>
          </p:cNvPr>
          <p:cNvSpPr/>
          <p:nvPr/>
        </p:nvSpPr>
        <p:spPr>
          <a:xfrm>
            <a:off x="2788524" y="6339642"/>
            <a:ext cx="6614952" cy="369332"/>
          </a:xfrm>
          <a:prstGeom prst="rect">
            <a:avLst/>
          </a:prstGeom>
        </p:spPr>
        <p:txBody>
          <a:bodyPr wrap="none">
            <a:spAutoFit/>
          </a:bodyPr>
          <a:lstStyle/>
          <a:p>
            <a:r>
              <a:rPr lang="en-SG" dirty="0"/>
              <a:t>See: </a:t>
            </a:r>
            <a:r>
              <a:rPr lang="en-SG" dirty="0">
                <a:hlinkClick r:id="rId2"/>
              </a:rPr>
              <a:t>https://unfccc.int/decisions</a:t>
            </a:r>
            <a:r>
              <a:rPr lang="en-SG" dirty="0"/>
              <a:t>, </a:t>
            </a:r>
            <a:r>
              <a:rPr lang="en-SG" dirty="0">
                <a:hlinkClick r:id="rId3"/>
              </a:rPr>
              <a:t>https://unfccc.int/cop27#sessions</a:t>
            </a:r>
            <a:r>
              <a:rPr lang="en-SG" dirty="0"/>
              <a:t> </a:t>
            </a:r>
          </a:p>
        </p:txBody>
      </p:sp>
      <p:pic>
        <p:nvPicPr>
          <p:cNvPr id="4" name="Picture 3">
            <a:extLst>
              <a:ext uri="{FF2B5EF4-FFF2-40B4-BE49-F238E27FC236}">
                <a16:creationId xmlns:a16="http://schemas.microsoft.com/office/drawing/2014/main" id="{04EF95A3-6C92-4C0D-909C-B1C2E0409A85}"/>
              </a:ext>
            </a:extLst>
          </p:cNvPr>
          <p:cNvPicPr>
            <a:picLocks noChangeAspect="1"/>
          </p:cNvPicPr>
          <p:nvPr/>
        </p:nvPicPr>
        <p:blipFill rotWithShape="1">
          <a:blip r:embed="rId4"/>
          <a:srcRect t="14088" b="5283"/>
          <a:stretch/>
        </p:blipFill>
        <p:spPr>
          <a:xfrm>
            <a:off x="138849" y="1900520"/>
            <a:ext cx="5957151" cy="3001992"/>
          </a:xfrm>
          <a:prstGeom prst="rect">
            <a:avLst/>
          </a:prstGeom>
        </p:spPr>
      </p:pic>
      <p:pic>
        <p:nvPicPr>
          <p:cNvPr id="2" name="Google Shape;164;p35">
            <a:extLst>
              <a:ext uri="{FF2B5EF4-FFF2-40B4-BE49-F238E27FC236}">
                <a16:creationId xmlns:a16="http://schemas.microsoft.com/office/drawing/2014/main" id="{E18A1E5E-F1BE-4663-9C12-2120EBD13F5D}"/>
              </a:ext>
            </a:extLst>
          </p:cNvPr>
          <p:cNvPicPr preferRelativeResize="0"/>
          <p:nvPr/>
        </p:nvPicPr>
        <p:blipFill>
          <a:blip r:embed="rId5">
            <a:alphaModFix/>
          </a:blip>
          <a:stretch>
            <a:fillRect/>
          </a:stretch>
        </p:blipFill>
        <p:spPr>
          <a:xfrm>
            <a:off x="6281505" y="1300986"/>
            <a:ext cx="5667555" cy="4459855"/>
          </a:xfrm>
          <a:prstGeom prst="rect">
            <a:avLst/>
          </a:prstGeom>
          <a:noFill/>
          <a:ln>
            <a:noFill/>
          </a:ln>
        </p:spPr>
      </p:pic>
      <p:sp>
        <p:nvSpPr>
          <p:cNvPr id="5" name="Title 1">
            <a:extLst>
              <a:ext uri="{FF2B5EF4-FFF2-40B4-BE49-F238E27FC236}">
                <a16:creationId xmlns:a16="http://schemas.microsoft.com/office/drawing/2014/main" id="{280B7720-5157-4E85-9A0B-03154CD2F482}"/>
              </a:ext>
            </a:extLst>
          </p:cNvPr>
          <p:cNvSpPr txBox="1">
            <a:spLocks/>
          </p:cNvSpPr>
          <p:nvPr/>
        </p:nvSpPr>
        <p:spPr bwMode="auto">
          <a:xfrm>
            <a:off x="1608930" y="394077"/>
            <a:ext cx="8631238"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300"/>
              </a:spcBef>
              <a:buClr>
                <a:srgbClr val="A04DA3"/>
              </a:buClr>
              <a:buFont typeface="Georgia" panose="02040502050405020303" pitchFamily="18" charset="0"/>
              <a:buChar char="•"/>
              <a:defRPr sz="2800">
                <a:solidFill>
                  <a:schemeClr val="tx1"/>
                </a:solidFill>
                <a:latin typeface="Georgia" panose="02040502050405020303" pitchFamily="18" charset="0"/>
                <a:ea typeface="MS PGothic" panose="020B0600070205080204" pitchFamily="34" charset="-128"/>
              </a:defRPr>
            </a:lvl1pPr>
            <a:lvl2pPr marL="657225" indent="-246063">
              <a:spcBef>
                <a:spcPts val="300"/>
              </a:spcBef>
              <a:buClr>
                <a:schemeClr val="accent2"/>
              </a:buClr>
              <a:buFont typeface="Georgia" panose="02040502050405020303" pitchFamily="18" charset="0"/>
              <a:buChar char="▫"/>
              <a:defRPr sz="2600">
                <a:solidFill>
                  <a:schemeClr val="accent2"/>
                </a:solidFill>
                <a:latin typeface="Georgia" panose="02040502050405020303" pitchFamily="18" charset="0"/>
                <a:ea typeface="MS PGothic" panose="020B0600070205080204" pitchFamily="34" charset="-128"/>
              </a:defRPr>
            </a:lvl2pPr>
            <a:lvl3pPr marL="922338" indent="-219075">
              <a:spcBef>
                <a:spcPts val="300"/>
              </a:spcBef>
              <a:buClr>
                <a:schemeClr val="accent1"/>
              </a:buClr>
              <a:buFont typeface="Wingdings 2" panose="05020102010507070707" pitchFamily="18" charset="2"/>
              <a:buChar char=""/>
              <a:defRPr sz="2400">
                <a:solidFill>
                  <a:schemeClr val="accent1"/>
                </a:solidFill>
                <a:latin typeface="Georgia" panose="02040502050405020303" pitchFamily="18" charset="0"/>
                <a:ea typeface="MS PGothic" panose="020B0600070205080204" pitchFamily="34" charset="-128"/>
              </a:defRPr>
            </a:lvl3pPr>
            <a:lvl4pPr marL="1179513" indent="-200025">
              <a:spcBef>
                <a:spcPts val="300"/>
              </a:spcBef>
              <a:buClr>
                <a:schemeClr val="accent1"/>
              </a:buClr>
              <a:buFont typeface="Wingdings 2" panose="05020102010507070707" pitchFamily="18" charset="2"/>
              <a:buChar char=""/>
              <a:defRPr sz="2200">
                <a:solidFill>
                  <a:schemeClr val="accent1"/>
                </a:solidFill>
                <a:latin typeface="Georgia" panose="02040502050405020303" pitchFamily="18" charset="0"/>
                <a:ea typeface="MS PGothic" panose="020B0600070205080204" pitchFamily="34" charset="-128"/>
              </a:defRPr>
            </a:lvl4pPr>
            <a:lvl5pPr marL="1389063" indent="-182563">
              <a:spcBef>
                <a:spcPts val="300"/>
              </a:spcBef>
              <a:buClr>
                <a:srgbClr val="A04DA3"/>
              </a:buClr>
              <a:buFont typeface="Georgia" panose="02040502050405020303" pitchFamily="18" charset="0"/>
              <a:buChar char="▫"/>
              <a:defRPr sz="2000">
                <a:solidFill>
                  <a:srgbClr val="A04DA3"/>
                </a:solidFill>
                <a:latin typeface="Georgia" panose="02040502050405020303" pitchFamily="18" charset="0"/>
                <a:ea typeface="MS PGothic" panose="020B0600070205080204" pitchFamily="34" charset="-128"/>
              </a:defRPr>
            </a:lvl5pPr>
            <a:lvl6pPr marL="1846263" indent="-182563" eaLnBrk="0" fontAlgn="base" hangingPunct="0">
              <a:spcBef>
                <a:spcPts val="300"/>
              </a:spcBef>
              <a:spcAft>
                <a:spcPct val="0"/>
              </a:spcAft>
              <a:buClr>
                <a:srgbClr val="A04DA3"/>
              </a:buClr>
              <a:buFont typeface="Georgia" panose="02040502050405020303" pitchFamily="18" charset="0"/>
              <a:buChar char="▫"/>
              <a:defRPr sz="2000">
                <a:solidFill>
                  <a:srgbClr val="A04DA3"/>
                </a:solidFill>
                <a:latin typeface="Georgia" panose="02040502050405020303" pitchFamily="18" charset="0"/>
                <a:ea typeface="MS PGothic" panose="020B0600070205080204" pitchFamily="34" charset="-128"/>
              </a:defRPr>
            </a:lvl6pPr>
            <a:lvl7pPr marL="2303463" indent="-182563" eaLnBrk="0" fontAlgn="base" hangingPunct="0">
              <a:spcBef>
                <a:spcPts val="300"/>
              </a:spcBef>
              <a:spcAft>
                <a:spcPct val="0"/>
              </a:spcAft>
              <a:buClr>
                <a:srgbClr val="A04DA3"/>
              </a:buClr>
              <a:buFont typeface="Georgia" panose="02040502050405020303" pitchFamily="18" charset="0"/>
              <a:buChar char="▫"/>
              <a:defRPr sz="2000">
                <a:solidFill>
                  <a:srgbClr val="A04DA3"/>
                </a:solidFill>
                <a:latin typeface="Georgia" panose="02040502050405020303" pitchFamily="18" charset="0"/>
                <a:ea typeface="MS PGothic" panose="020B0600070205080204" pitchFamily="34" charset="-128"/>
              </a:defRPr>
            </a:lvl7pPr>
            <a:lvl8pPr marL="2760663" indent="-182563" eaLnBrk="0" fontAlgn="base" hangingPunct="0">
              <a:spcBef>
                <a:spcPts val="300"/>
              </a:spcBef>
              <a:spcAft>
                <a:spcPct val="0"/>
              </a:spcAft>
              <a:buClr>
                <a:srgbClr val="A04DA3"/>
              </a:buClr>
              <a:buFont typeface="Georgia" panose="02040502050405020303" pitchFamily="18" charset="0"/>
              <a:buChar char="▫"/>
              <a:defRPr sz="2000">
                <a:solidFill>
                  <a:srgbClr val="A04DA3"/>
                </a:solidFill>
                <a:latin typeface="Georgia" panose="02040502050405020303" pitchFamily="18" charset="0"/>
                <a:ea typeface="MS PGothic" panose="020B0600070205080204" pitchFamily="34" charset="-128"/>
              </a:defRPr>
            </a:lvl8pPr>
            <a:lvl9pPr marL="3217863" indent="-182563" eaLnBrk="0" fontAlgn="base" hangingPunct="0">
              <a:spcBef>
                <a:spcPts val="300"/>
              </a:spcBef>
              <a:spcAft>
                <a:spcPct val="0"/>
              </a:spcAft>
              <a:buClr>
                <a:srgbClr val="A04DA3"/>
              </a:buClr>
              <a:buFont typeface="Georgia" panose="02040502050405020303" pitchFamily="18" charset="0"/>
              <a:buChar char="▫"/>
              <a:defRPr sz="2000">
                <a:solidFill>
                  <a:srgbClr val="A04DA3"/>
                </a:solidFill>
                <a:latin typeface="Georgia" panose="02040502050405020303" pitchFamily="18" charset="0"/>
                <a:ea typeface="MS PGothic" panose="020B0600070205080204" pitchFamily="34" charset="-128"/>
              </a:defRPr>
            </a:lvl9pPr>
          </a:lstStyle>
          <a:p>
            <a:pPr algn="ctr" eaLnBrk="1" hangingPunct="1">
              <a:spcBef>
                <a:spcPct val="0"/>
              </a:spcBef>
              <a:buClrTx/>
              <a:buFontTx/>
              <a:buNone/>
            </a:pPr>
            <a:r>
              <a:rPr lang="en-US" altLang="en-US" sz="3600" dirty="0">
                <a:latin typeface="Calibri" panose="020F0502020204030204" pitchFamily="34" charset="0"/>
              </a:rPr>
              <a:t>Documents </a:t>
            </a:r>
          </a:p>
        </p:txBody>
      </p:sp>
      <p:pic>
        <p:nvPicPr>
          <p:cNvPr id="6" name="Picture 2" descr="Text&#10;&#10;Description automatically generated">
            <a:extLst>
              <a:ext uri="{FF2B5EF4-FFF2-40B4-BE49-F238E27FC236}">
                <a16:creationId xmlns:a16="http://schemas.microsoft.com/office/drawing/2014/main" id="{15DB3EE9-738B-47C4-9A4A-F9232651C3AE}"/>
              </a:ext>
            </a:extLst>
          </p:cNvPr>
          <p:cNvPicPr>
            <a:picLocks noChangeAspect="1"/>
          </p:cNvPicPr>
          <p:nvPr/>
        </p:nvPicPr>
        <p:blipFill>
          <a:blip r:embed="rId6"/>
          <a:stretch>
            <a:fillRect/>
          </a:stretch>
        </p:blipFill>
        <p:spPr>
          <a:xfrm>
            <a:off x="9700591" y="6178141"/>
            <a:ext cx="2557670" cy="697111"/>
          </a:xfrm>
          <a:prstGeom prst="rect">
            <a:avLst/>
          </a:prstGeom>
        </p:spPr>
      </p:pic>
    </p:spTree>
    <p:extLst>
      <p:ext uri="{BB962C8B-B14F-4D97-AF65-F5344CB8AC3E}">
        <p14:creationId xmlns:p14="http://schemas.microsoft.com/office/powerpoint/2010/main" val="3848621773"/>
      </p:ext>
    </p:extLst>
  </p:cSld>
  <p:clrMapOvr>
    <a:masterClrMapping/>
  </p:clrMapOvr>
  <p:transition spd="slow">
    <p:push dir="u"/>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EBDBC1C-D59C-4B80-AF99-CE7D9420BD16}"/>
              </a:ext>
            </a:extLst>
          </p:cNvPr>
          <p:cNvSpPr/>
          <p:nvPr/>
        </p:nvSpPr>
        <p:spPr>
          <a:xfrm>
            <a:off x="4450080" y="6346669"/>
            <a:ext cx="3332322" cy="369332"/>
          </a:xfrm>
          <a:prstGeom prst="rect">
            <a:avLst/>
          </a:prstGeom>
        </p:spPr>
        <p:txBody>
          <a:bodyPr wrap="none">
            <a:spAutoFit/>
          </a:bodyPr>
          <a:lstStyle/>
          <a:p>
            <a:r>
              <a:rPr lang="en-SG" dirty="0"/>
              <a:t>See: </a:t>
            </a:r>
            <a:r>
              <a:rPr lang="en-SG" dirty="0">
                <a:hlinkClick r:id="rId2"/>
              </a:rPr>
              <a:t>https://unfccc.int/decisions</a:t>
            </a:r>
            <a:endParaRPr lang="en-SG" dirty="0"/>
          </a:p>
        </p:txBody>
      </p:sp>
      <p:sp>
        <p:nvSpPr>
          <p:cNvPr id="5" name="Title 1">
            <a:extLst>
              <a:ext uri="{FF2B5EF4-FFF2-40B4-BE49-F238E27FC236}">
                <a16:creationId xmlns:a16="http://schemas.microsoft.com/office/drawing/2014/main" id="{280B7720-5157-4E85-9A0B-03154CD2F482}"/>
              </a:ext>
            </a:extLst>
          </p:cNvPr>
          <p:cNvSpPr txBox="1">
            <a:spLocks/>
          </p:cNvSpPr>
          <p:nvPr/>
        </p:nvSpPr>
        <p:spPr bwMode="auto">
          <a:xfrm>
            <a:off x="1608930" y="394077"/>
            <a:ext cx="8631238"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300"/>
              </a:spcBef>
              <a:buClr>
                <a:srgbClr val="A04DA3"/>
              </a:buClr>
              <a:buFont typeface="Georgia" panose="02040502050405020303" pitchFamily="18" charset="0"/>
              <a:buChar char="•"/>
              <a:defRPr sz="2800">
                <a:solidFill>
                  <a:schemeClr val="tx1"/>
                </a:solidFill>
                <a:latin typeface="Georgia" panose="02040502050405020303" pitchFamily="18" charset="0"/>
                <a:ea typeface="MS PGothic" panose="020B0600070205080204" pitchFamily="34" charset="-128"/>
              </a:defRPr>
            </a:lvl1pPr>
            <a:lvl2pPr marL="657225" indent="-246063">
              <a:spcBef>
                <a:spcPts val="300"/>
              </a:spcBef>
              <a:buClr>
                <a:schemeClr val="accent2"/>
              </a:buClr>
              <a:buFont typeface="Georgia" panose="02040502050405020303" pitchFamily="18" charset="0"/>
              <a:buChar char="▫"/>
              <a:defRPr sz="2600">
                <a:solidFill>
                  <a:schemeClr val="accent2"/>
                </a:solidFill>
                <a:latin typeface="Georgia" panose="02040502050405020303" pitchFamily="18" charset="0"/>
                <a:ea typeface="MS PGothic" panose="020B0600070205080204" pitchFamily="34" charset="-128"/>
              </a:defRPr>
            </a:lvl2pPr>
            <a:lvl3pPr marL="922338" indent="-219075">
              <a:spcBef>
                <a:spcPts val="300"/>
              </a:spcBef>
              <a:buClr>
                <a:schemeClr val="accent1"/>
              </a:buClr>
              <a:buFont typeface="Wingdings 2" panose="05020102010507070707" pitchFamily="18" charset="2"/>
              <a:buChar char=""/>
              <a:defRPr sz="2400">
                <a:solidFill>
                  <a:schemeClr val="accent1"/>
                </a:solidFill>
                <a:latin typeface="Georgia" panose="02040502050405020303" pitchFamily="18" charset="0"/>
                <a:ea typeface="MS PGothic" panose="020B0600070205080204" pitchFamily="34" charset="-128"/>
              </a:defRPr>
            </a:lvl3pPr>
            <a:lvl4pPr marL="1179513" indent="-200025">
              <a:spcBef>
                <a:spcPts val="300"/>
              </a:spcBef>
              <a:buClr>
                <a:schemeClr val="accent1"/>
              </a:buClr>
              <a:buFont typeface="Wingdings 2" panose="05020102010507070707" pitchFamily="18" charset="2"/>
              <a:buChar char=""/>
              <a:defRPr sz="2200">
                <a:solidFill>
                  <a:schemeClr val="accent1"/>
                </a:solidFill>
                <a:latin typeface="Georgia" panose="02040502050405020303" pitchFamily="18" charset="0"/>
                <a:ea typeface="MS PGothic" panose="020B0600070205080204" pitchFamily="34" charset="-128"/>
              </a:defRPr>
            </a:lvl4pPr>
            <a:lvl5pPr marL="1389063" indent="-182563">
              <a:spcBef>
                <a:spcPts val="300"/>
              </a:spcBef>
              <a:buClr>
                <a:srgbClr val="A04DA3"/>
              </a:buClr>
              <a:buFont typeface="Georgia" panose="02040502050405020303" pitchFamily="18" charset="0"/>
              <a:buChar char="▫"/>
              <a:defRPr sz="2000">
                <a:solidFill>
                  <a:srgbClr val="A04DA3"/>
                </a:solidFill>
                <a:latin typeface="Georgia" panose="02040502050405020303" pitchFamily="18" charset="0"/>
                <a:ea typeface="MS PGothic" panose="020B0600070205080204" pitchFamily="34" charset="-128"/>
              </a:defRPr>
            </a:lvl5pPr>
            <a:lvl6pPr marL="1846263" indent="-182563" eaLnBrk="0" fontAlgn="base" hangingPunct="0">
              <a:spcBef>
                <a:spcPts val="300"/>
              </a:spcBef>
              <a:spcAft>
                <a:spcPct val="0"/>
              </a:spcAft>
              <a:buClr>
                <a:srgbClr val="A04DA3"/>
              </a:buClr>
              <a:buFont typeface="Georgia" panose="02040502050405020303" pitchFamily="18" charset="0"/>
              <a:buChar char="▫"/>
              <a:defRPr sz="2000">
                <a:solidFill>
                  <a:srgbClr val="A04DA3"/>
                </a:solidFill>
                <a:latin typeface="Georgia" panose="02040502050405020303" pitchFamily="18" charset="0"/>
                <a:ea typeface="MS PGothic" panose="020B0600070205080204" pitchFamily="34" charset="-128"/>
              </a:defRPr>
            </a:lvl6pPr>
            <a:lvl7pPr marL="2303463" indent="-182563" eaLnBrk="0" fontAlgn="base" hangingPunct="0">
              <a:spcBef>
                <a:spcPts val="300"/>
              </a:spcBef>
              <a:spcAft>
                <a:spcPct val="0"/>
              </a:spcAft>
              <a:buClr>
                <a:srgbClr val="A04DA3"/>
              </a:buClr>
              <a:buFont typeface="Georgia" panose="02040502050405020303" pitchFamily="18" charset="0"/>
              <a:buChar char="▫"/>
              <a:defRPr sz="2000">
                <a:solidFill>
                  <a:srgbClr val="A04DA3"/>
                </a:solidFill>
                <a:latin typeface="Georgia" panose="02040502050405020303" pitchFamily="18" charset="0"/>
                <a:ea typeface="MS PGothic" panose="020B0600070205080204" pitchFamily="34" charset="-128"/>
              </a:defRPr>
            </a:lvl7pPr>
            <a:lvl8pPr marL="2760663" indent="-182563" eaLnBrk="0" fontAlgn="base" hangingPunct="0">
              <a:spcBef>
                <a:spcPts val="300"/>
              </a:spcBef>
              <a:spcAft>
                <a:spcPct val="0"/>
              </a:spcAft>
              <a:buClr>
                <a:srgbClr val="A04DA3"/>
              </a:buClr>
              <a:buFont typeface="Georgia" panose="02040502050405020303" pitchFamily="18" charset="0"/>
              <a:buChar char="▫"/>
              <a:defRPr sz="2000">
                <a:solidFill>
                  <a:srgbClr val="A04DA3"/>
                </a:solidFill>
                <a:latin typeface="Georgia" panose="02040502050405020303" pitchFamily="18" charset="0"/>
                <a:ea typeface="MS PGothic" panose="020B0600070205080204" pitchFamily="34" charset="-128"/>
              </a:defRPr>
            </a:lvl8pPr>
            <a:lvl9pPr marL="3217863" indent="-182563" eaLnBrk="0" fontAlgn="base" hangingPunct="0">
              <a:spcBef>
                <a:spcPts val="300"/>
              </a:spcBef>
              <a:spcAft>
                <a:spcPct val="0"/>
              </a:spcAft>
              <a:buClr>
                <a:srgbClr val="A04DA3"/>
              </a:buClr>
              <a:buFont typeface="Georgia" panose="02040502050405020303" pitchFamily="18" charset="0"/>
              <a:buChar char="▫"/>
              <a:defRPr sz="2000">
                <a:solidFill>
                  <a:srgbClr val="A04DA3"/>
                </a:solidFill>
                <a:latin typeface="Georgia" panose="02040502050405020303" pitchFamily="18" charset="0"/>
                <a:ea typeface="MS PGothic" panose="020B0600070205080204" pitchFamily="34" charset="-128"/>
              </a:defRPr>
            </a:lvl9pPr>
          </a:lstStyle>
          <a:p>
            <a:pPr algn="ctr" eaLnBrk="1" hangingPunct="1">
              <a:spcBef>
                <a:spcPct val="0"/>
              </a:spcBef>
              <a:buClrTx/>
              <a:buFontTx/>
              <a:buNone/>
            </a:pPr>
            <a:r>
              <a:rPr lang="en-US" altLang="en-US" sz="3600" dirty="0">
                <a:latin typeface="Calibri" panose="020F0502020204030204" pitchFamily="34" charset="0"/>
              </a:rPr>
              <a:t>Documents </a:t>
            </a:r>
          </a:p>
        </p:txBody>
      </p:sp>
      <p:pic>
        <p:nvPicPr>
          <p:cNvPr id="6" name="Picture 2" descr="Text&#10;&#10;Description automatically generated">
            <a:extLst>
              <a:ext uri="{FF2B5EF4-FFF2-40B4-BE49-F238E27FC236}">
                <a16:creationId xmlns:a16="http://schemas.microsoft.com/office/drawing/2014/main" id="{15DB3EE9-738B-47C4-9A4A-F9232651C3AE}"/>
              </a:ext>
            </a:extLst>
          </p:cNvPr>
          <p:cNvPicPr>
            <a:picLocks noChangeAspect="1"/>
          </p:cNvPicPr>
          <p:nvPr/>
        </p:nvPicPr>
        <p:blipFill>
          <a:blip r:embed="rId3"/>
          <a:stretch>
            <a:fillRect/>
          </a:stretch>
        </p:blipFill>
        <p:spPr>
          <a:xfrm>
            <a:off x="9700591" y="6178141"/>
            <a:ext cx="2557670" cy="697111"/>
          </a:xfrm>
          <a:prstGeom prst="rect">
            <a:avLst/>
          </a:prstGeom>
        </p:spPr>
      </p:pic>
      <p:graphicFrame>
        <p:nvGraphicFramePr>
          <p:cNvPr id="7" name="Table 6">
            <a:extLst>
              <a:ext uri="{FF2B5EF4-FFF2-40B4-BE49-F238E27FC236}">
                <a16:creationId xmlns:a16="http://schemas.microsoft.com/office/drawing/2014/main" id="{9F41656D-4BA3-44FF-86BF-44E986B976CE}"/>
              </a:ext>
            </a:extLst>
          </p:cNvPr>
          <p:cNvGraphicFramePr>
            <a:graphicFrameLocks noGrp="1"/>
          </p:cNvGraphicFramePr>
          <p:nvPr>
            <p:extLst>
              <p:ext uri="{D42A27DB-BD31-4B8C-83A1-F6EECF244321}">
                <p14:modId xmlns:p14="http://schemas.microsoft.com/office/powerpoint/2010/main" val="2912314974"/>
              </p:ext>
            </p:extLst>
          </p:nvPr>
        </p:nvGraphicFramePr>
        <p:xfrm>
          <a:off x="248194" y="1619793"/>
          <a:ext cx="11730446" cy="4608358"/>
        </p:xfrm>
        <a:graphic>
          <a:graphicData uri="http://schemas.openxmlformats.org/drawingml/2006/table">
            <a:tbl>
              <a:tblPr firstRow="1" bandRow="1">
                <a:tableStyleId>{5C22544A-7EE6-4342-B048-85BDC9FD1C3A}</a:tableStyleId>
              </a:tblPr>
              <a:tblGrid>
                <a:gridCol w="2932612">
                  <a:extLst>
                    <a:ext uri="{9D8B030D-6E8A-4147-A177-3AD203B41FA5}">
                      <a16:colId xmlns:a16="http://schemas.microsoft.com/office/drawing/2014/main" val="1139409296"/>
                    </a:ext>
                  </a:extLst>
                </a:gridCol>
                <a:gridCol w="5185297">
                  <a:extLst>
                    <a:ext uri="{9D8B030D-6E8A-4147-A177-3AD203B41FA5}">
                      <a16:colId xmlns:a16="http://schemas.microsoft.com/office/drawing/2014/main" val="1940351973"/>
                    </a:ext>
                  </a:extLst>
                </a:gridCol>
                <a:gridCol w="1728112">
                  <a:extLst>
                    <a:ext uri="{9D8B030D-6E8A-4147-A177-3AD203B41FA5}">
                      <a16:colId xmlns:a16="http://schemas.microsoft.com/office/drawing/2014/main" val="2424838891"/>
                    </a:ext>
                  </a:extLst>
                </a:gridCol>
                <a:gridCol w="1884425">
                  <a:extLst>
                    <a:ext uri="{9D8B030D-6E8A-4147-A177-3AD203B41FA5}">
                      <a16:colId xmlns:a16="http://schemas.microsoft.com/office/drawing/2014/main" val="70642081"/>
                    </a:ext>
                  </a:extLst>
                </a:gridCol>
              </a:tblGrid>
              <a:tr h="383939">
                <a:tc>
                  <a:txBody>
                    <a:bodyPr/>
                    <a:lstStyle/>
                    <a:p>
                      <a:r>
                        <a:rPr lang="en-US" dirty="0"/>
                        <a:t>Document</a:t>
                      </a:r>
                      <a:endParaRPr lang="en-SG" dirty="0"/>
                    </a:p>
                  </a:txBody>
                  <a:tcPr/>
                </a:tc>
                <a:tc>
                  <a:txBody>
                    <a:bodyPr/>
                    <a:lstStyle/>
                    <a:p>
                      <a:r>
                        <a:rPr lang="en-US" dirty="0"/>
                        <a:t>Description</a:t>
                      </a:r>
                      <a:endParaRPr lang="en-SG" dirty="0"/>
                    </a:p>
                  </a:txBody>
                  <a:tcPr/>
                </a:tc>
                <a:tc>
                  <a:txBody>
                    <a:bodyPr/>
                    <a:lstStyle/>
                    <a:p>
                      <a:r>
                        <a:rPr lang="en-US" dirty="0"/>
                        <a:t>Language</a:t>
                      </a:r>
                      <a:endParaRPr lang="en-SG" dirty="0"/>
                    </a:p>
                  </a:txBody>
                  <a:tcPr/>
                </a:tc>
                <a:tc>
                  <a:txBody>
                    <a:bodyPr/>
                    <a:lstStyle/>
                    <a:p>
                      <a:r>
                        <a:rPr lang="en-US" dirty="0"/>
                        <a:t>Abbreviation</a:t>
                      </a:r>
                      <a:endParaRPr lang="en-SG" dirty="0"/>
                    </a:p>
                  </a:txBody>
                  <a:tcPr/>
                </a:tc>
                <a:extLst>
                  <a:ext uri="{0D108BD9-81ED-4DB2-BD59-A6C34878D82A}">
                    <a16:rowId xmlns:a16="http://schemas.microsoft.com/office/drawing/2014/main" val="1568398614"/>
                  </a:ext>
                </a:extLst>
              </a:tr>
              <a:tr h="613829">
                <a:tc>
                  <a:txBody>
                    <a:bodyPr/>
                    <a:lstStyle/>
                    <a:p>
                      <a:r>
                        <a:rPr lang="en-US" dirty="0"/>
                        <a:t>Regular document</a:t>
                      </a:r>
                      <a:endParaRPr lang="en-SG" dirty="0"/>
                    </a:p>
                  </a:txBody>
                  <a:tcPr/>
                </a:tc>
                <a:tc>
                  <a:txBody>
                    <a:bodyPr/>
                    <a:lstStyle/>
                    <a:p>
                      <a:r>
                        <a:rPr lang="en-US" dirty="0"/>
                        <a:t>Session reports, provisional agendas, constituted body reports, background documents</a:t>
                      </a:r>
                      <a:endParaRPr lang="en-SG" dirty="0"/>
                    </a:p>
                  </a:txBody>
                  <a:tcPr/>
                </a:tc>
                <a:tc>
                  <a:txBody>
                    <a:bodyPr/>
                    <a:lstStyle/>
                    <a:p>
                      <a:r>
                        <a:rPr lang="en-US" dirty="0"/>
                        <a:t>All UN languages</a:t>
                      </a:r>
                      <a:endParaRPr lang="en-SG" dirty="0"/>
                    </a:p>
                  </a:txBody>
                  <a:tcPr/>
                </a:tc>
                <a:tc>
                  <a:txBody>
                    <a:bodyPr/>
                    <a:lstStyle/>
                    <a:p>
                      <a:endParaRPr lang="en-SG" dirty="0"/>
                    </a:p>
                  </a:txBody>
                  <a:tcPr/>
                </a:tc>
                <a:extLst>
                  <a:ext uri="{0D108BD9-81ED-4DB2-BD59-A6C34878D82A}">
                    <a16:rowId xmlns:a16="http://schemas.microsoft.com/office/drawing/2014/main" val="4034108108"/>
                  </a:ext>
                </a:extLst>
              </a:tr>
              <a:tr h="613829">
                <a:tc>
                  <a:txBody>
                    <a:bodyPr/>
                    <a:lstStyle/>
                    <a:p>
                      <a:r>
                        <a:rPr lang="en-US" dirty="0"/>
                        <a:t>Information document</a:t>
                      </a:r>
                      <a:endParaRPr lang="en-SG" dirty="0"/>
                    </a:p>
                  </a:txBody>
                  <a:tcPr/>
                </a:tc>
                <a:tc>
                  <a:txBody>
                    <a:bodyPr/>
                    <a:lstStyle/>
                    <a:p>
                      <a:r>
                        <a:rPr lang="en-US" dirty="0"/>
                        <a:t>Practical data (e.g. list of participants, workshop reports, background documents)</a:t>
                      </a:r>
                      <a:endParaRPr lang="en-SG" dirty="0"/>
                    </a:p>
                  </a:txBody>
                  <a:tcPr/>
                </a:tc>
                <a:tc>
                  <a:txBody>
                    <a:bodyPr/>
                    <a:lstStyle/>
                    <a:p>
                      <a:r>
                        <a:rPr lang="en-US" dirty="0"/>
                        <a:t>English</a:t>
                      </a:r>
                      <a:endParaRPr lang="en-SG" dirty="0"/>
                    </a:p>
                  </a:txBody>
                  <a:tcPr/>
                </a:tc>
                <a:tc>
                  <a:txBody>
                    <a:bodyPr/>
                    <a:lstStyle/>
                    <a:p>
                      <a:r>
                        <a:rPr lang="en-US" dirty="0"/>
                        <a:t>INF</a:t>
                      </a:r>
                      <a:endParaRPr lang="en-SG" dirty="0"/>
                    </a:p>
                  </a:txBody>
                  <a:tcPr/>
                </a:tc>
                <a:extLst>
                  <a:ext uri="{0D108BD9-81ED-4DB2-BD59-A6C34878D82A}">
                    <a16:rowId xmlns:a16="http://schemas.microsoft.com/office/drawing/2014/main" val="2400341364"/>
                  </a:ext>
                </a:extLst>
              </a:tr>
              <a:tr h="383939">
                <a:tc>
                  <a:txBody>
                    <a:bodyPr/>
                    <a:lstStyle/>
                    <a:p>
                      <a:r>
                        <a:rPr lang="en-US" dirty="0"/>
                        <a:t>Technical</a:t>
                      </a:r>
                      <a:endParaRPr lang="en-SG" dirty="0"/>
                    </a:p>
                  </a:txBody>
                  <a:tcPr/>
                </a:tc>
                <a:tc>
                  <a:txBody>
                    <a:bodyPr/>
                    <a:lstStyle/>
                    <a:p>
                      <a:r>
                        <a:rPr lang="en-US" dirty="0"/>
                        <a:t>Detailed background in technical issues</a:t>
                      </a:r>
                      <a:endParaRPr lang="en-SG" dirty="0"/>
                    </a:p>
                  </a:txBody>
                  <a:tcPr/>
                </a:tc>
                <a:tc>
                  <a:txBody>
                    <a:bodyPr/>
                    <a:lstStyle/>
                    <a:p>
                      <a:r>
                        <a:rPr lang="en-US" dirty="0"/>
                        <a:t>English</a:t>
                      </a:r>
                      <a:endParaRPr lang="en-SG" dirty="0"/>
                    </a:p>
                  </a:txBody>
                  <a:tcPr/>
                </a:tc>
                <a:tc>
                  <a:txBody>
                    <a:bodyPr/>
                    <a:lstStyle/>
                    <a:p>
                      <a:r>
                        <a:rPr lang="en-US" dirty="0"/>
                        <a:t>TP</a:t>
                      </a:r>
                      <a:endParaRPr lang="en-SG" dirty="0"/>
                    </a:p>
                  </a:txBody>
                  <a:tcPr/>
                </a:tc>
                <a:extLst>
                  <a:ext uri="{0D108BD9-81ED-4DB2-BD59-A6C34878D82A}">
                    <a16:rowId xmlns:a16="http://schemas.microsoft.com/office/drawing/2014/main" val="143412376"/>
                  </a:ext>
                </a:extLst>
              </a:tr>
              <a:tr h="613829">
                <a:tc>
                  <a:txBody>
                    <a:bodyPr/>
                    <a:lstStyle/>
                    <a:p>
                      <a:r>
                        <a:rPr lang="en-US" dirty="0"/>
                        <a:t>Limited distribution document</a:t>
                      </a:r>
                      <a:endParaRPr lang="en-SG" dirty="0"/>
                    </a:p>
                  </a:txBody>
                  <a:tcPr/>
                </a:tc>
                <a:tc>
                  <a:txBody>
                    <a:bodyPr/>
                    <a:lstStyle/>
                    <a:p>
                      <a:r>
                        <a:rPr lang="en-US" dirty="0"/>
                        <a:t>Draft decisions or conclusions presented to the governing or subsidiary bodies for adoption</a:t>
                      </a:r>
                      <a:endParaRPr lang="en-SG" dirty="0"/>
                    </a:p>
                  </a:txBody>
                  <a:tcPr/>
                </a:tc>
                <a:tc>
                  <a:txBody>
                    <a:bodyPr/>
                    <a:lstStyle/>
                    <a:p>
                      <a:r>
                        <a:rPr lang="en-US" dirty="0"/>
                        <a:t>All UN languages</a:t>
                      </a:r>
                      <a:endParaRPr lang="en-SG" dirty="0"/>
                    </a:p>
                  </a:txBody>
                  <a:tcPr/>
                </a:tc>
                <a:tc>
                  <a:txBody>
                    <a:bodyPr/>
                    <a:lstStyle/>
                    <a:p>
                      <a:r>
                        <a:rPr lang="en-US" dirty="0"/>
                        <a:t>L</a:t>
                      </a:r>
                      <a:endParaRPr lang="en-SG" dirty="0"/>
                    </a:p>
                  </a:txBody>
                  <a:tcPr/>
                </a:tc>
                <a:extLst>
                  <a:ext uri="{0D108BD9-81ED-4DB2-BD59-A6C34878D82A}">
                    <a16:rowId xmlns:a16="http://schemas.microsoft.com/office/drawing/2014/main" val="876740092"/>
                  </a:ext>
                </a:extLst>
              </a:tr>
              <a:tr h="613829">
                <a:tc>
                  <a:txBody>
                    <a:bodyPr/>
                    <a:lstStyle/>
                    <a:p>
                      <a:r>
                        <a:rPr lang="en-US" dirty="0"/>
                        <a:t>Addendum</a:t>
                      </a:r>
                      <a:endParaRPr lang="en-SG" dirty="0"/>
                    </a:p>
                  </a:txBody>
                  <a:tcPr/>
                </a:tc>
                <a:tc>
                  <a:txBody>
                    <a:bodyPr/>
                    <a:lstStyle/>
                    <a:p>
                      <a:r>
                        <a:rPr lang="en-US" dirty="0"/>
                        <a:t>Addition to any of the above documents</a:t>
                      </a:r>
                      <a:endParaRPr lang="en-SG" dirty="0"/>
                    </a:p>
                  </a:txBody>
                  <a:tcPr/>
                </a:tc>
                <a:tc>
                  <a:txBody>
                    <a:bodyPr/>
                    <a:lstStyle/>
                    <a:p>
                      <a:r>
                        <a:rPr lang="en-US" dirty="0"/>
                        <a:t>According to original</a:t>
                      </a:r>
                      <a:endParaRPr lang="en-SG" dirty="0"/>
                    </a:p>
                  </a:txBody>
                  <a:tcPr/>
                </a:tc>
                <a:tc>
                  <a:txBody>
                    <a:bodyPr/>
                    <a:lstStyle/>
                    <a:p>
                      <a:r>
                        <a:rPr lang="en-US" dirty="0"/>
                        <a:t>Add</a:t>
                      </a:r>
                      <a:endParaRPr lang="en-SG" dirty="0"/>
                    </a:p>
                  </a:txBody>
                  <a:tcPr/>
                </a:tc>
                <a:extLst>
                  <a:ext uri="{0D108BD9-81ED-4DB2-BD59-A6C34878D82A}">
                    <a16:rowId xmlns:a16="http://schemas.microsoft.com/office/drawing/2014/main" val="643261531"/>
                  </a:ext>
                </a:extLst>
              </a:tr>
              <a:tr h="613829">
                <a:tc>
                  <a:txBody>
                    <a:bodyPr/>
                    <a:lstStyle/>
                    <a:p>
                      <a:r>
                        <a:rPr lang="en-US" dirty="0"/>
                        <a:t>Revision</a:t>
                      </a:r>
                      <a:endParaRPr lang="en-SG" dirty="0"/>
                    </a:p>
                  </a:txBody>
                  <a:tcPr/>
                </a:tc>
                <a:tc>
                  <a:txBody>
                    <a:bodyPr/>
                    <a:lstStyle/>
                    <a:p>
                      <a:r>
                        <a:rPr lang="en-US" dirty="0"/>
                        <a:t>Revision to any of the above documents</a:t>
                      </a:r>
                      <a:endParaRPr lang="en-SG" dirty="0"/>
                    </a:p>
                  </a:txBody>
                  <a:tcPr/>
                </a:tc>
                <a:tc>
                  <a:txBody>
                    <a:bodyPr/>
                    <a:lstStyle/>
                    <a:p>
                      <a:r>
                        <a:rPr lang="en-US" dirty="0"/>
                        <a:t>According to original</a:t>
                      </a:r>
                      <a:endParaRPr lang="en-SG" dirty="0"/>
                    </a:p>
                  </a:txBody>
                  <a:tcPr/>
                </a:tc>
                <a:tc>
                  <a:txBody>
                    <a:bodyPr/>
                    <a:lstStyle/>
                    <a:p>
                      <a:r>
                        <a:rPr lang="en-US" dirty="0"/>
                        <a:t>Rev</a:t>
                      </a:r>
                      <a:endParaRPr lang="en-SG" dirty="0"/>
                    </a:p>
                  </a:txBody>
                  <a:tcPr/>
                </a:tc>
                <a:extLst>
                  <a:ext uri="{0D108BD9-81ED-4DB2-BD59-A6C34878D82A}">
                    <a16:rowId xmlns:a16="http://schemas.microsoft.com/office/drawing/2014/main" val="1180459507"/>
                  </a:ext>
                </a:extLst>
              </a:tr>
              <a:tr h="613829">
                <a:tc>
                  <a:txBody>
                    <a:bodyPr/>
                    <a:lstStyle/>
                    <a:p>
                      <a:r>
                        <a:rPr lang="en-US" dirty="0"/>
                        <a:t>Corrigendum</a:t>
                      </a:r>
                      <a:endParaRPr lang="en-SG" dirty="0"/>
                    </a:p>
                  </a:txBody>
                  <a:tcPr/>
                </a:tc>
                <a:tc>
                  <a:txBody>
                    <a:bodyPr/>
                    <a:lstStyle/>
                    <a:p>
                      <a:r>
                        <a:rPr lang="en-US" dirty="0"/>
                        <a:t>Corrections to any of the above documents</a:t>
                      </a:r>
                      <a:endParaRPr lang="en-SG" dirty="0"/>
                    </a:p>
                  </a:txBody>
                  <a:tcPr/>
                </a:tc>
                <a:tc>
                  <a:txBody>
                    <a:bodyPr/>
                    <a:lstStyle/>
                    <a:p>
                      <a:r>
                        <a:rPr lang="en-US" dirty="0"/>
                        <a:t>According to original</a:t>
                      </a:r>
                      <a:endParaRPr lang="en-SG" dirty="0"/>
                    </a:p>
                  </a:txBody>
                  <a:tcPr/>
                </a:tc>
                <a:tc>
                  <a:txBody>
                    <a:bodyPr/>
                    <a:lstStyle/>
                    <a:p>
                      <a:r>
                        <a:rPr lang="en-US" dirty="0" err="1"/>
                        <a:t>Corr</a:t>
                      </a:r>
                      <a:endParaRPr lang="en-SG" dirty="0"/>
                    </a:p>
                  </a:txBody>
                  <a:tcPr/>
                </a:tc>
                <a:extLst>
                  <a:ext uri="{0D108BD9-81ED-4DB2-BD59-A6C34878D82A}">
                    <a16:rowId xmlns:a16="http://schemas.microsoft.com/office/drawing/2014/main" val="1645887610"/>
                  </a:ext>
                </a:extLst>
              </a:tr>
            </a:tbl>
          </a:graphicData>
        </a:graphic>
      </p:graphicFrame>
      <p:sp>
        <p:nvSpPr>
          <p:cNvPr id="8" name="TextBox 7">
            <a:extLst>
              <a:ext uri="{FF2B5EF4-FFF2-40B4-BE49-F238E27FC236}">
                <a16:creationId xmlns:a16="http://schemas.microsoft.com/office/drawing/2014/main" id="{75D85F23-DC40-49A9-913D-52ADD004671F}"/>
              </a:ext>
            </a:extLst>
          </p:cNvPr>
          <p:cNvSpPr txBox="1"/>
          <p:nvPr/>
        </p:nvSpPr>
        <p:spPr>
          <a:xfrm>
            <a:off x="548640" y="1166129"/>
            <a:ext cx="2646558" cy="369332"/>
          </a:xfrm>
          <a:prstGeom prst="rect">
            <a:avLst/>
          </a:prstGeom>
          <a:noFill/>
        </p:spPr>
        <p:txBody>
          <a:bodyPr wrap="none" rtlCol="0">
            <a:spAutoFit/>
          </a:bodyPr>
          <a:lstStyle/>
          <a:p>
            <a:r>
              <a:rPr lang="en-US" dirty="0"/>
              <a:t>1. Pre-Session documents </a:t>
            </a:r>
            <a:endParaRPr lang="en-SG" dirty="0"/>
          </a:p>
        </p:txBody>
      </p:sp>
      <p:sp>
        <p:nvSpPr>
          <p:cNvPr id="9" name="TextBox 8">
            <a:extLst>
              <a:ext uri="{FF2B5EF4-FFF2-40B4-BE49-F238E27FC236}">
                <a16:creationId xmlns:a16="http://schemas.microsoft.com/office/drawing/2014/main" id="{D4B216D6-7765-43A9-903E-080032CD337D}"/>
              </a:ext>
            </a:extLst>
          </p:cNvPr>
          <p:cNvSpPr txBox="1"/>
          <p:nvPr/>
        </p:nvSpPr>
        <p:spPr>
          <a:xfrm>
            <a:off x="4450080" y="1131943"/>
            <a:ext cx="2498889" cy="369332"/>
          </a:xfrm>
          <a:prstGeom prst="rect">
            <a:avLst/>
          </a:prstGeom>
          <a:noFill/>
        </p:spPr>
        <p:txBody>
          <a:bodyPr wrap="none" rtlCol="0">
            <a:spAutoFit/>
          </a:bodyPr>
          <a:lstStyle/>
          <a:p>
            <a:r>
              <a:rPr lang="en-US" dirty="0"/>
              <a:t>2. In-session documents </a:t>
            </a:r>
            <a:endParaRPr lang="en-SG" dirty="0"/>
          </a:p>
        </p:txBody>
      </p:sp>
      <p:sp>
        <p:nvSpPr>
          <p:cNvPr id="10" name="TextBox 9">
            <a:extLst>
              <a:ext uri="{FF2B5EF4-FFF2-40B4-BE49-F238E27FC236}">
                <a16:creationId xmlns:a16="http://schemas.microsoft.com/office/drawing/2014/main" id="{FE501486-46DF-444D-BCEF-336EDDE3541C}"/>
              </a:ext>
            </a:extLst>
          </p:cNvPr>
          <p:cNvSpPr txBox="1"/>
          <p:nvPr/>
        </p:nvSpPr>
        <p:spPr>
          <a:xfrm>
            <a:off x="8203851" y="1131943"/>
            <a:ext cx="2666436" cy="369332"/>
          </a:xfrm>
          <a:prstGeom prst="rect">
            <a:avLst/>
          </a:prstGeom>
          <a:noFill/>
        </p:spPr>
        <p:txBody>
          <a:bodyPr wrap="none" rtlCol="0">
            <a:spAutoFit/>
          </a:bodyPr>
          <a:lstStyle/>
          <a:p>
            <a:r>
              <a:rPr lang="en-US" dirty="0"/>
              <a:t>3. Post-session documents</a:t>
            </a:r>
            <a:endParaRPr lang="en-SG" dirty="0"/>
          </a:p>
        </p:txBody>
      </p:sp>
    </p:spTree>
    <p:extLst>
      <p:ext uri="{BB962C8B-B14F-4D97-AF65-F5344CB8AC3E}">
        <p14:creationId xmlns:p14="http://schemas.microsoft.com/office/powerpoint/2010/main" val="1152544605"/>
      </p:ext>
    </p:extLst>
  </p:cSld>
  <p:clrMapOvr>
    <a:masterClrMapping/>
  </p:clrMapOvr>
  <p:transition spd="slow">
    <p:push dir="u"/>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Content Placeholder 2">
            <a:extLst>
              <a:ext uri="{FF2B5EF4-FFF2-40B4-BE49-F238E27FC236}">
                <a16:creationId xmlns:a16="http://schemas.microsoft.com/office/drawing/2014/main" id="{88964DB6-AF87-083B-82A1-A79CFF66259D}"/>
              </a:ext>
            </a:extLst>
          </p:cNvPr>
          <p:cNvSpPr>
            <a:spLocks noGrp="1" noChangeArrowheads="1"/>
          </p:cNvSpPr>
          <p:nvPr>
            <p:ph idx="1"/>
          </p:nvPr>
        </p:nvSpPr>
        <p:spPr>
          <a:xfrm>
            <a:off x="1233028" y="928202"/>
            <a:ext cx="8305800" cy="2402230"/>
          </a:xfrm>
        </p:spPr>
        <p:txBody>
          <a:bodyPr/>
          <a:lstStyle/>
          <a:p>
            <a:pPr>
              <a:buFont typeface="Georgia" panose="02040502050405020303" pitchFamily="18" charset="0"/>
              <a:buNone/>
            </a:pPr>
            <a:endParaRPr lang="en-US" altLang="en-US" sz="4400" dirty="0"/>
          </a:p>
          <a:p>
            <a:pPr>
              <a:buFont typeface="Georgia" panose="02040502050405020303" pitchFamily="18" charset="0"/>
              <a:buNone/>
            </a:pPr>
            <a:r>
              <a:rPr lang="en-US" altLang="en-US" sz="4400" dirty="0"/>
              <a:t>Thank you! </a:t>
            </a:r>
          </a:p>
          <a:p>
            <a:pPr>
              <a:buFont typeface="Georgia" panose="02040502050405020303" pitchFamily="18" charset="0"/>
              <a:buNone/>
            </a:pPr>
            <a:r>
              <a:rPr lang="en-US" altLang="en-US" sz="4400" dirty="0">
                <a:cs typeface="Calibri"/>
              </a:rPr>
              <a:t>Wishing you a productive SB! </a:t>
            </a:r>
          </a:p>
          <a:p>
            <a:pPr>
              <a:buFont typeface="Georgia" panose="02040502050405020303" pitchFamily="18" charset="0"/>
              <a:buNone/>
            </a:pPr>
            <a:r>
              <a:rPr lang="en-US" altLang="en-US" sz="4400" dirty="0"/>
              <a:t>Questions?</a:t>
            </a:r>
            <a:endParaRPr lang="en-US" altLang="en-US" sz="4400" dirty="0">
              <a:cs typeface="Calibri"/>
            </a:endParaRPr>
          </a:p>
        </p:txBody>
      </p:sp>
      <p:sp>
        <p:nvSpPr>
          <p:cNvPr id="56323" name="Slide Number Placeholder 5">
            <a:extLst>
              <a:ext uri="{FF2B5EF4-FFF2-40B4-BE49-F238E27FC236}">
                <a16:creationId xmlns:a16="http://schemas.microsoft.com/office/drawing/2014/main" id="{E677CF02-5C14-C85C-0730-40C51D863948}"/>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7E5E133E-EE43-40F4-AF86-1FCB3BE7CFCA}" type="slidenum">
              <a:rPr lang="en-US" altLang="en-US" sz="1800">
                <a:solidFill>
                  <a:srgbClr val="FFFFFF"/>
                </a:solidFill>
                <a:ea typeface="MS PGothic" panose="020B0600070205080204" pitchFamily="34" charset="-128"/>
              </a:rPr>
              <a:pPr>
                <a:lnSpc>
                  <a:spcPct val="100000"/>
                </a:lnSpc>
                <a:spcBef>
                  <a:spcPct val="0"/>
                </a:spcBef>
                <a:buFontTx/>
                <a:buNone/>
              </a:pPr>
              <a:t>27</a:t>
            </a:fld>
            <a:endParaRPr lang="en-US" altLang="en-US" sz="1800">
              <a:solidFill>
                <a:srgbClr val="FFFFFF"/>
              </a:solidFill>
              <a:ea typeface="MS PGothic" panose="020B0600070205080204" pitchFamily="34" charset="-128"/>
            </a:endParaRPr>
          </a:p>
        </p:txBody>
      </p:sp>
      <p:sp>
        <p:nvSpPr>
          <p:cNvPr id="56324" name="TextBox 3">
            <a:extLst>
              <a:ext uri="{FF2B5EF4-FFF2-40B4-BE49-F238E27FC236}">
                <a16:creationId xmlns:a16="http://schemas.microsoft.com/office/drawing/2014/main" id="{E96533EE-5514-E2F9-1241-A88D63AE60F2}"/>
              </a:ext>
            </a:extLst>
          </p:cNvPr>
          <p:cNvSpPr txBox="1">
            <a:spLocks noChangeArrowheads="1"/>
          </p:cNvSpPr>
          <p:nvPr/>
        </p:nvSpPr>
        <p:spPr bwMode="auto">
          <a:xfrm>
            <a:off x="1233028" y="4226278"/>
            <a:ext cx="37211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1800" dirty="0">
                <a:ea typeface="MS PGothic" panose="020B0600070205080204" pitchFamily="34" charset="-128"/>
              </a:rPr>
              <a:t>You may also email me further questions at </a:t>
            </a:r>
            <a:r>
              <a:rPr lang="en-US" altLang="en-US" sz="1800" dirty="0">
                <a:ea typeface="MS PGothic" panose="020B0600070205080204" pitchFamily="34" charset="-128"/>
                <a:hlinkClick r:id="rId3"/>
              </a:rPr>
              <a:t>melissa.low@nus.edu.sg</a:t>
            </a:r>
            <a:r>
              <a:rPr lang="en-US" altLang="en-US" sz="1800" dirty="0">
                <a:ea typeface="MS PGothic" panose="020B0600070205080204" pitchFamily="34" charset="-128"/>
              </a:rPr>
              <a:t> </a:t>
            </a:r>
          </a:p>
        </p:txBody>
      </p:sp>
      <p:pic>
        <p:nvPicPr>
          <p:cNvPr id="3" name="Picture 2" descr="Text&#10;&#10;Description automatically generated">
            <a:extLst>
              <a:ext uri="{FF2B5EF4-FFF2-40B4-BE49-F238E27FC236}">
                <a16:creationId xmlns:a16="http://schemas.microsoft.com/office/drawing/2014/main" id="{633CE09C-FA87-EEDC-C444-E7F6C5DFFB1A}"/>
              </a:ext>
            </a:extLst>
          </p:cNvPr>
          <p:cNvPicPr>
            <a:picLocks noChangeAspect="1"/>
          </p:cNvPicPr>
          <p:nvPr/>
        </p:nvPicPr>
        <p:blipFill>
          <a:blip r:embed="rId4"/>
          <a:stretch>
            <a:fillRect/>
          </a:stretch>
        </p:blipFill>
        <p:spPr>
          <a:xfrm>
            <a:off x="6555313" y="3947515"/>
            <a:ext cx="4099990" cy="1203859"/>
          </a:xfrm>
          <a:prstGeom prst="rect">
            <a:avLst/>
          </a:prstGeom>
        </p:spPr>
      </p:pic>
    </p:spTree>
    <p:extLst>
      <p:ext uri="{BB962C8B-B14F-4D97-AF65-F5344CB8AC3E}">
        <p14:creationId xmlns:p14="http://schemas.microsoft.com/office/powerpoint/2010/main" val="855094945"/>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a:extLst>
              <a:ext uri="{FF2B5EF4-FFF2-40B4-BE49-F238E27FC236}">
                <a16:creationId xmlns:a16="http://schemas.microsoft.com/office/drawing/2014/main" id="{7C2B735B-2C41-446B-BB6A-E04F2ABC5F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6659" y="75861"/>
            <a:ext cx="10098681" cy="6782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62874363"/>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1527E0-3C5D-484E-9894-EE9D9748FBEC}"/>
              </a:ext>
            </a:extLst>
          </p:cNvPr>
          <p:cNvSpPr>
            <a:spLocks noGrp="1"/>
          </p:cNvSpPr>
          <p:nvPr>
            <p:ph type="title"/>
          </p:nvPr>
        </p:nvSpPr>
        <p:spPr>
          <a:xfrm>
            <a:off x="838200" y="365125"/>
            <a:ext cx="10515600" cy="701675"/>
          </a:xfrm>
        </p:spPr>
        <p:txBody>
          <a:bodyPr/>
          <a:lstStyle/>
          <a:p>
            <a:pPr algn="ctr">
              <a:defRPr/>
            </a:pPr>
            <a:r>
              <a:rPr lang="en-US" sz="3200" dirty="0">
                <a:latin typeface="+mn-lt"/>
              </a:rPr>
              <a:t>Transparency – Existing MRV arrangements</a:t>
            </a:r>
            <a:endParaRPr lang="en-SG" sz="3200" dirty="0">
              <a:latin typeface="+mn-lt"/>
            </a:endParaRPr>
          </a:p>
        </p:txBody>
      </p:sp>
      <p:sp>
        <p:nvSpPr>
          <p:cNvPr id="3" name="Slide Number Placeholder 2">
            <a:extLst>
              <a:ext uri="{FF2B5EF4-FFF2-40B4-BE49-F238E27FC236}">
                <a16:creationId xmlns:a16="http://schemas.microsoft.com/office/drawing/2014/main" id="{54BA08DF-422C-476E-8663-A1FEA94F4FCE}"/>
              </a:ext>
            </a:extLst>
          </p:cNvPr>
          <p:cNvSpPr>
            <a:spLocks noGrp="1"/>
          </p:cNvSpPr>
          <p:nvPr>
            <p:ph type="sldNum" sz="quarter" idx="12"/>
          </p:nvPr>
        </p:nvSpPr>
        <p:spPr/>
        <p:txBody>
          <a:bodyPr/>
          <a:lstStyle/>
          <a:p>
            <a:pPr>
              <a:defRPr/>
            </a:pPr>
            <a:fld id="{79BB8283-41E5-4ACB-A69A-9C7E81B8D2B1}" type="slidenum">
              <a:rPr lang="en-US" altLang="en-US" smtClean="0"/>
              <a:pPr>
                <a:defRPr/>
              </a:pPr>
              <a:t>4</a:t>
            </a:fld>
            <a:endParaRPr lang="en-US" altLang="en-US"/>
          </a:p>
        </p:txBody>
      </p:sp>
      <p:pic>
        <p:nvPicPr>
          <p:cNvPr id="23556" name="Picture 2" descr="Provisions for MRV prior to Paris and the enhanced transparency... |  Download Scientific Diagram">
            <a:extLst>
              <a:ext uri="{FF2B5EF4-FFF2-40B4-BE49-F238E27FC236}">
                <a16:creationId xmlns:a16="http://schemas.microsoft.com/office/drawing/2014/main" id="{1C7EA233-6E41-4824-A315-54FD5CF10FB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24125" y="1179513"/>
            <a:ext cx="7143750" cy="527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7" name="Picture 3">
            <a:extLst>
              <a:ext uri="{FF2B5EF4-FFF2-40B4-BE49-F238E27FC236}">
                <a16:creationId xmlns:a16="http://schemas.microsoft.com/office/drawing/2014/main" id="{B7CE409D-9B3D-40C2-A11D-7A316918E82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144000" y="6248400"/>
            <a:ext cx="26844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9" name="Content Placeholder 2">
            <a:extLst>
              <a:ext uri="{FF2B5EF4-FFF2-40B4-BE49-F238E27FC236}">
                <a16:creationId xmlns:a16="http://schemas.microsoft.com/office/drawing/2014/main" id="{D1E5B67B-C8A8-4812-BD6E-61865CCE3FB3}"/>
              </a:ext>
            </a:extLst>
          </p:cNvPr>
          <p:cNvSpPr>
            <a:spLocks noGrp="1" noChangeArrowheads="1"/>
          </p:cNvSpPr>
          <p:nvPr>
            <p:ph idx="1"/>
          </p:nvPr>
        </p:nvSpPr>
        <p:spPr>
          <a:xfrm>
            <a:off x="533400" y="5562600"/>
            <a:ext cx="11430000" cy="793750"/>
          </a:xfrm>
        </p:spPr>
        <p:txBody>
          <a:bodyPr rtlCol="0">
            <a:normAutofit fontScale="92500" lnSpcReduction="10000"/>
          </a:bodyPr>
          <a:lstStyle/>
          <a:p>
            <a:pPr marL="342900" indent="-342900" eaLnBrk="1" fontAlgn="auto" hangingPunct="1">
              <a:spcAft>
                <a:spcPts val="0"/>
              </a:spcAft>
              <a:defRPr/>
            </a:pPr>
            <a:r>
              <a:rPr lang="en-GB" altLang="en-US" sz="2000" dirty="0"/>
              <a:t>Support </a:t>
            </a:r>
            <a:r>
              <a:rPr lang="en-GB" altLang="en-US" sz="2000" b="1" i="1" dirty="0"/>
              <a:t>shall</a:t>
            </a:r>
            <a:r>
              <a:rPr lang="en-GB" altLang="en-US" sz="2000" dirty="0"/>
              <a:t> be provided to developing country Parties for the implementation of Art. 13, and for the building of transparency-related capacity on a continuous basis; establishment of Capacity-Building Initiative for Transparency (CBIT), requests GEF to make arrangements</a:t>
            </a:r>
          </a:p>
          <a:p>
            <a:pPr marL="342900" indent="-342900" eaLnBrk="1" fontAlgn="auto" hangingPunct="1">
              <a:spcAft>
                <a:spcPts val="0"/>
              </a:spcAft>
              <a:defRPr/>
            </a:pPr>
            <a:endParaRPr lang="en-US" altLang="en-US" sz="2000" i="1" dirty="0"/>
          </a:p>
        </p:txBody>
      </p:sp>
      <p:sp>
        <p:nvSpPr>
          <p:cNvPr id="24579" name="Slide Number Placeholder 5">
            <a:extLst>
              <a:ext uri="{FF2B5EF4-FFF2-40B4-BE49-F238E27FC236}">
                <a16:creationId xmlns:a16="http://schemas.microsoft.com/office/drawing/2014/main" id="{DC72A8FB-F1FD-4927-8CCA-356A7282B1D5}"/>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FontTx/>
              <a:buNone/>
            </a:pPr>
            <a:fld id="{C442CF23-AA66-4A69-9E5C-8D777EF4C7AE}" type="slidenum">
              <a:rPr lang="en-US" altLang="en-US" sz="1800" smtClean="0">
                <a:solidFill>
                  <a:srgbClr val="FFFFFF"/>
                </a:solidFill>
                <a:latin typeface="Georgia" panose="02040502050405020303" pitchFamily="18" charset="0"/>
                <a:ea typeface="MS PGothic" panose="020B0600070205080204" pitchFamily="34" charset="-128"/>
              </a:rPr>
              <a:pPr fontAlgn="base">
                <a:lnSpc>
                  <a:spcPct val="100000"/>
                </a:lnSpc>
                <a:spcBef>
                  <a:spcPct val="0"/>
                </a:spcBef>
                <a:spcAft>
                  <a:spcPct val="0"/>
                </a:spcAft>
                <a:buFontTx/>
                <a:buNone/>
              </a:pPr>
              <a:t>5</a:t>
            </a:fld>
            <a:endParaRPr lang="en-US" altLang="en-US" sz="1800">
              <a:solidFill>
                <a:srgbClr val="FFFFFF"/>
              </a:solidFill>
              <a:latin typeface="Georgia" panose="02040502050405020303" pitchFamily="18" charset="0"/>
              <a:ea typeface="MS PGothic" panose="020B0600070205080204" pitchFamily="34" charset="-128"/>
            </a:endParaRPr>
          </a:p>
        </p:txBody>
      </p:sp>
      <p:sp>
        <p:nvSpPr>
          <p:cNvPr id="24580" name="TextBox 6">
            <a:extLst>
              <a:ext uri="{FF2B5EF4-FFF2-40B4-BE49-F238E27FC236}">
                <a16:creationId xmlns:a16="http://schemas.microsoft.com/office/drawing/2014/main" id="{E89F93EA-8061-4A78-91DF-C8C0DE546F6B}"/>
              </a:ext>
            </a:extLst>
          </p:cNvPr>
          <p:cNvSpPr txBox="1">
            <a:spLocks noChangeArrowheads="1"/>
          </p:cNvSpPr>
          <p:nvPr/>
        </p:nvSpPr>
        <p:spPr bwMode="auto">
          <a:xfrm>
            <a:off x="4000500" y="0"/>
            <a:ext cx="38481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1600">
                <a:solidFill>
                  <a:schemeClr val="bg1"/>
                </a:solidFill>
                <a:ea typeface="MS PGothic" panose="020B0600070205080204" pitchFamily="34" charset="-128"/>
              </a:rPr>
              <a:t>Melissa Low, ESI</a:t>
            </a:r>
          </a:p>
        </p:txBody>
      </p:sp>
      <p:pic>
        <p:nvPicPr>
          <p:cNvPr id="24581" name="Picture 3">
            <a:extLst>
              <a:ext uri="{FF2B5EF4-FFF2-40B4-BE49-F238E27FC236}">
                <a16:creationId xmlns:a16="http://schemas.microsoft.com/office/drawing/2014/main" id="{A092AE51-9602-42DF-BAA2-FFB31325680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144000" y="6264275"/>
            <a:ext cx="26844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2" name="Picture 4">
            <a:extLst>
              <a:ext uri="{FF2B5EF4-FFF2-40B4-BE49-F238E27FC236}">
                <a16:creationId xmlns:a16="http://schemas.microsoft.com/office/drawing/2014/main" id="{EDB39651-1DF3-4052-BB7A-4617C1B44E0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52650" y="587375"/>
            <a:ext cx="7543800" cy="4975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a:extLst>
              <a:ext uri="{FF2B5EF4-FFF2-40B4-BE49-F238E27FC236}">
                <a16:creationId xmlns:a16="http://schemas.microsoft.com/office/drawing/2014/main" id="{FF98B7CF-95CB-4584-B90A-D1E2EACBD790}"/>
              </a:ext>
            </a:extLst>
          </p:cNvPr>
          <p:cNvSpPr>
            <a:spLocks noGrp="1" noChangeArrowheads="1"/>
          </p:cNvSpPr>
          <p:nvPr>
            <p:ph type="title"/>
          </p:nvPr>
        </p:nvSpPr>
        <p:spPr>
          <a:xfrm>
            <a:off x="1501775" y="401638"/>
            <a:ext cx="9220200" cy="1066800"/>
          </a:xfrm>
        </p:spPr>
        <p:txBody>
          <a:bodyPr/>
          <a:lstStyle/>
          <a:p>
            <a:pPr algn="ctr" eaLnBrk="1" hangingPunct="1"/>
            <a:r>
              <a:rPr lang="en-US" altLang="en-US" sz="3200">
                <a:latin typeface="Calibri" panose="020F0502020204030204" pitchFamily="34" charset="0"/>
              </a:rPr>
              <a:t>18/CMA.1 – </a:t>
            </a:r>
            <a:r>
              <a:rPr lang="en-GB" altLang="en-US" sz="3200">
                <a:latin typeface="Calibri" panose="020F0502020204030204" pitchFamily="34" charset="0"/>
              </a:rPr>
              <a:t>Modalities, procedures and guidelines (1)</a:t>
            </a:r>
            <a:endParaRPr lang="en-US" altLang="en-US" sz="3200">
              <a:latin typeface="Calibri" panose="020F0502020204030204" pitchFamily="34" charset="0"/>
            </a:endParaRPr>
          </a:p>
        </p:txBody>
      </p:sp>
      <p:sp>
        <p:nvSpPr>
          <p:cNvPr id="29699" name="Content Placeholder 2">
            <a:extLst>
              <a:ext uri="{FF2B5EF4-FFF2-40B4-BE49-F238E27FC236}">
                <a16:creationId xmlns:a16="http://schemas.microsoft.com/office/drawing/2014/main" id="{80219FF5-C8E2-4796-A793-AA060C589527}"/>
              </a:ext>
            </a:extLst>
          </p:cNvPr>
          <p:cNvSpPr>
            <a:spLocks noGrp="1"/>
          </p:cNvSpPr>
          <p:nvPr>
            <p:ph idx="1"/>
          </p:nvPr>
        </p:nvSpPr>
        <p:spPr>
          <a:xfrm>
            <a:off x="533400" y="1447800"/>
            <a:ext cx="11277600" cy="4572000"/>
          </a:xfrm>
        </p:spPr>
        <p:txBody>
          <a:bodyPr rtlCol="0">
            <a:normAutofit/>
          </a:bodyPr>
          <a:lstStyle/>
          <a:p>
            <a:pPr marL="0" indent="0" eaLnBrk="1" fontAlgn="auto" hangingPunct="1">
              <a:spcAft>
                <a:spcPts val="0"/>
              </a:spcAft>
              <a:buFont typeface="Arial" panose="020B0604020202020204" pitchFamily="34" charset="0"/>
              <a:buNone/>
              <a:defRPr/>
            </a:pPr>
            <a:r>
              <a:rPr lang="en-GB" sz="2000" b="1" dirty="0"/>
              <a:t>Katowice COP24 adopted, pursuant to Art. 13, para 13, of the Paris Agreement, the modalities, procedures and guidelines for the transparency framework for action and support (hereinafter referred to as the MPGs) –Contained in the Annex (32 pages)</a:t>
            </a:r>
          </a:p>
          <a:p>
            <a:pPr marL="0" indent="0" eaLnBrk="1" fontAlgn="auto" hangingPunct="1">
              <a:spcAft>
                <a:spcPts val="0"/>
              </a:spcAft>
              <a:buFont typeface="Arial" panose="020B0604020202020204" pitchFamily="34" charset="0"/>
              <a:buNone/>
              <a:defRPr/>
            </a:pPr>
            <a:endParaRPr lang="en-US" sz="1600" dirty="0">
              <a:ea typeface="ＭＳ Ｐゴシック" pitchFamily="34" charset="-128"/>
            </a:endParaRPr>
          </a:p>
          <a:p>
            <a:pPr marL="342900" indent="-342900" eaLnBrk="1" fontAlgn="auto" hangingPunct="1">
              <a:spcAft>
                <a:spcPts val="0"/>
              </a:spcAft>
              <a:defRPr/>
            </a:pPr>
            <a:r>
              <a:rPr lang="en-GB" sz="2000" dirty="0">
                <a:ea typeface="ＭＳ Ｐゴシック" pitchFamily="34" charset="-128"/>
              </a:rPr>
              <a:t>Subsidiary Body for Scientific and Technological Advice to undertake first review and update of MPGs by 2028</a:t>
            </a:r>
          </a:p>
          <a:p>
            <a:pPr marL="342900" indent="-342900" eaLnBrk="1" fontAlgn="auto" hangingPunct="1">
              <a:spcAft>
                <a:spcPts val="0"/>
              </a:spcAft>
              <a:defRPr/>
            </a:pPr>
            <a:endParaRPr lang="en-GB" sz="1400" dirty="0">
              <a:ea typeface="ＭＳ Ｐゴシック" pitchFamily="34" charset="-128"/>
            </a:endParaRPr>
          </a:p>
          <a:p>
            <a:pPr marL="342900" indent="-342900" eaLnBrk="1" fontAlgn="auto" hangingPunct="1">
              <a:spcAft>
                <a:spcPts val="0"/>
              </a:spcAft>
              <a:defRPr/>
            </a:pPr>
            <a:r>
              <a:rPr lang="en-GB" sz="2000" dirty="0">
                <a:ea typeface="ＭＳ Ｐゴシック" pitchFamily="34" charset="-128"/>
              </a:rPr>
              <a:t>Parties </a:t>
            </a:r>
            <a:r>
              <a:rPr lang="en-GB" sz="2000" b="1" i="1" dirty="0">
                <a:ea typeface="ＭＳ Ｐゴシック" pitchFamily="34" charset="-128"/>
              </a:rPr>
              <a:t>shall</a:t>
            </a:r>
            <a:r>
              <a:rPr lang="en-GB" sz="2000" dirty="0">
                <a:ea typeface="ＭＳ Ｐゴシック" pitchFamily="34" charset="-128"/>
              </a:rPr>
              <a:t> submit their first Biennial Transparency Report and National Inventory Report by 31 December 2024; least developed countries and small island developing states may submit at their discretion</a:t>
            </a:r>
          </a:p>
          <a:p>
            <a:pPr marL="342900" indent="-342900" eaLnBrk="1" fontAlgn="auto" hangingPunct="1">
              <a:spcAft>
                <a:spcPts val="0"/>
              </a:spcAft>
              <a:defRPr/>
            </a:pPr>
            <a:endParaRPr lang="en-GB" sz="1400" dirty="0">
              <a:ea typeface="ＭＳ Ｐゴシック" pitchFamily="34" charset="-128"/>
            </a:endParaRPr>
          </a:p>
          <a:p>
            <a:pPr marL="342900" indent="-342900" eaLnBrk="1" fontAlgn="auto" hangingPunct="1">
              <a:spcAft>
                <a:spcPts val="0"/>
              </a:spcAft>
              <a:defRPr/>
            </a:pPr>
            <a:r>
              <a:rPr lang="en-GB" sz="2000" dirty="0">
                <a:ea typeface="ＭＳ Ｐゴシック" pitchFamily="34" charset="-128"/>
              </a:rPr>
              <a:t>Secretariat to produce synthesis reports, annual report on Technical Expert Review, and publish BTRs, TERs and FMCP records on UNFCCC website</a:t>
            </a:r>
            <a:endParaRPr lang="en-US" sz="2000" dirty="0">
              <a:ea typeface="ＭＳ Ｐゴシック" pitchFamily="34" charset="-128"/>
            </a:endParaRPr>
          </a:p>
          <a:p>
            <a:pPr marL="342900" indent="-342900" eaLnBrk="1" fontAlgn="auto" hangingPunct="1">
              <a:spcAft>
                <a:spcPts val="0"/>
              </a:spcAft>
              <a:defRPr/>
            </a:pPr>
            <a:endParaRPr lang="en-US" sz="1050" dirty="0">
              <a:ea typeface="ＭＳ Ｐゴシック" pitchFamily="34" charset="-128"/>
            </a:endParaRPr>
          </a:p>
          <a:p>
            <a:pPr marL="342900" indent="-342900" eaLnBrk="1" fontAlgn="auto" hangingPunct="1">
              <a:spcAft>
                <a:spcPts val="0"/>
              </a:spcAft>
              <a:defRPr/>
            </a:pPr>
            <a:endParaRPr lang="en-US" sz="1800" i="1" dirty="0">
              <a:ea typeface="ＭＳ Ｐゴシック" pitchFamily="34" charset="-128"/>
            </a:endParaRPr>
          </a:p>
          <a:p>
            <a:pPr eaLnBrk="1" fontAlgn="auto" hangingPunct="1">
              <a:spcAft>
                <a:spcPts val="0"/>
              </a:spcAft>
              <a:defRPr/>
            </a:pPr>
            <a:endParaRPr lang="en-US" sz="2000" i="1" dirty="0">
              <a:ea typeface="ＭＳ Ｐゴシック" pitchFamily="34" charset="-128"/>
            </a:endParaRPr>
          </a:p>
        </p:txBody>
      </p:sp>
      <p:sp>
        <p:nvSpPr>
          <p:cNvPr id="26628" name="TextBox 6">
            <a:extLst>
              <a:ext uri="{FF2B5EF4-FFF2-40B4-BE49-F238E27FC236}">
                <a16:creationId xmlns:a16="http://schemas.microsoft.com/office/drawing/2014/main" id="{30498386-DCFD-450F-99AF-5042CF5EBEEE}"/>
              </a:ext>
            </a:extLst>
          </p:cNvPr>
          <p:cNvSpPr txBox="1">
            <a:spLocks noChangeArrowheads="1"/>
          </p:cNvSpPr>
          <p:nvPr/>
        </p:nvSpPr>
        <p:spPr bwMode="auto">
          <a:xfrm>
            <a:off x="4000500" y="0"/>
            <a:ext cx="38481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1600">
                <a:solidFill>
                  <a:schemeClr val="bg1"/>
                </a:solidFill>
                <a:ea typeface="MS PGothic" panose="020B0600070205080204" pitchFamily="34" charset="-128"/>
              </a:rPr>
              <a:t>Melissa Low, ESI</a:t>
            </a:r>
          </a:p>
        </p:txBody>
      </p:sp>
      <p:sp>
        <p:nvSpPr>
          <p:cNvPr id="26629" name="TextBox 1">
            <a:extLst>
              <a:ext uri="{FF2B5EF4-FFF2-40B4-BE49-F238E27FC236}">
                <a16:creationId xmlns:a16="http://schemas.microsoft.com/office/drawing/2014/main" id="{0B0C07D5-17B1-4379-877E-1BC0F465212B}"/>
              </a:ext>
            </a:extLst>
          </p:cNvPr>
          <p:cNvSpPr txBox="1">
            <a:spLocks noChangeArrowheads="1"/>
          </p:cNvSpPr>
          <p:nvPr/>
        </p:nvSpPr>
        <p:spPr bwMode="auto">
          <a:xfrm>
            <a:off x="1676400" y="6194425"/>
            <a:ext cx="57721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1400">
                <a:ea typeface="MS PGothic" panose="020B0600070205080204" pitchFamily="34" charset="-128"/>
              </a:rPr>
              <a:t>See: Doc no:</a:t>
            </a:r>
            <a:r>
              <a:rPr lang="en-GB" altLang="en-US" sz="1400">
                <a:ea typeface="MS PGothic" panose="020B0600070205080204" pitchFamily="34" charset="-128"/>
              </a:rPr>
              <a:t> FCCC/PA/CMA/2018/3/Add.2</a:t>
            </a:r>
          </a:p>
          <a:p>
            <a:pPr algn="ctr" eaLnBrk="1" hangingPunct="1">
              <a:lnSpc>
                <a:spcPct val="100000"/>
              </a:lnSpc>
              <a:spcBef>
                <a:spcPct val="0"/>
              </a:spcBef>
              <a:buFontTx/>
              <a:buNone/>
            </a:pPr>
            <a:r>
              <a:rPr lang="en-GB" altLang="en-US" sz="1400">
                <a:ea typeface="MS PGothic" panose="020B0600070205080204" pitchFamily="34" charset="-128"/>
                <a:hlinkClick r:id="rId3"/>
              </a:rPr>
              <a:t>https://unfccc.int/sites/default/files/resource/CMA2018_03a02E.pdf</a:t>
            </a:r>
            <a:endParaRPr lang="en-GB" altLang="en-US" sz="1400">
              <a:ea typeface="MS PGothic" panose="020B0600070205080204" pitchFamily="34" charset="-128"/>
            </a:endParaRPr>
          </a:p>
        </p:txBody>
      </p:sp>
      <p:pic>
        <p:nvPicPr>
          <p:cNvPr id="26630" name="Picture 3">
            <a:extLst>
              <a:ext uri="{FF2B5EF4-FFF2-40B4-BE49-F238E27FC236}">
                <a16:creationId xmlns:a16="http://schemas.microsoft.com/office/drawing/2014/main" id="{6A180DF5-DE92-4F61-A0BC-B908529B504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296400" y="6261100"/>
            <a:ext cx="26844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a:extLst>
              <a:ext uri="{FF2B5EF4-FFF2-40B4-BE49-F238E27FC236}">
                <a16:creationId xmlns:a16="http://schemas.microsoft.com/office/drawing/2014/main" id="{DCD2F8EF-19EE-4985-840D-86E72C94A52D}"/>
              </a:ext>
            </a:extLst>
          </p:cNvPr>
          <p:cNvSpPr>
            <a:spLocks noGrp="1" noChangeArrowheads="1"/>
          </p:cNvSpPr>
          <p:nvPr>
            <p:ph type="title"/>
          </p:nvPr>
        </p:nvSpPr>
        <p:spPr>
          <a:xfrm>
            <a:off x="1981200" y="152400"/>
            <a:ext cx="8229600" cy="1066800"/>
          </a:xfrm>
        </p:spPr>
        <p:txBody>
          <a:bodyPr/>
          <a:lstStyle/>
          <a:p>
            <a:pPr algn="ctr" eaLnBrk="1" hangingPunct="1"/>
            <a:r>
              <a:rPr lang="en-US" altLang="en-US" sz="3200" dirty="0">
                <a:latin typeface="Calibri" panose="020F0502020204030204" pitchFamily="34" charset="0"/>
              </a:rPr>
              <a:t>Enhanced Transparency Framework</a:t>
            </a:r>
          </a:p>
        </p:txBody>
      </p:sp>
      <p:sp>
        <p:nvSpPr>
          <p:cNvPr id="28675" name="Content Placeholder 2">
            <a:extLst>
              <a:ext uri="{FF2B5EF4-FFF2-40B4-BE49-F238E27FC236}">
                <a16:creationId xmlns:a16="http://schemas.microsoft.com/office/drawing/2014/main" id="{FC8989B1-74C4-42BF-86F3-BBC002AA0725}"/>
              </a:ext>
            </a:extLst>
          </p:cNvPr>
          <p:cNvSpPr>
            <a:spLocks noGrp="1" noChangeArrowheads="1"/>
          </p:cNvSpPr>
          <p:nvPr>
            <p:ph idx="1"/>
          </p:nvPr>
        </p:nvSpPr>
        <p:spPr>
          <a:xfrm>
            <a:off x="381000" y="1219200"/>
            <a:ext cx="11353800" cy="4803775"/>
          </a:xfrm>
        </p:spPr>
        <p:txBody>
          <a:bodyPr/>
          <a:lstStyle/>
          <a:p>
            <a:pPr marL="342900" indent="-342900" eaLnBrk="1" hangingPunct="1"/>
            <a:r>
              <a:rPr lang="en-US" altLang="en-US" sz="2000">
                <a:ea typeface="MS PGothic" panose="020B0600070205080204" pitchFamily="34" charset="-128"/>
              </a:rPr>
              <a:t>Guide how countries </a:t>
            </a:r>
            <a:r>
              <a:rPr lang="en-US" altLang="en-US" sz="2000" b="1">
                <a:ea typeface="MS PGothic" panose="020B0600070205080204" pitchFamily="34" charset="-128"/>
              </a:rPr>
              <a:t>communicate, report and review </a:t>
            </a:r>
            <a:r>
              <a:rPr lang="en-US" altLang="en-US" sz="2000">
                <a:ea typeface="MS PGothic" panose="020B0600070205080204" pitchFamily="34" charset="-128"/>
              </a:rPr>
              <a:t>their NDCs</a:t>
            </a:r>
          </a:p>
          <a:p>
            <a:pPr marL="342900" indent="-342900" eaLnBrk="1" hangingPunct="1"/>
            <a:r>
              <a:rPr lang="en-US" altLang="en-US" sz="2000" b="1" u="sng">
                <a:ea typeface="MS PGothic" panose="020B0600070205080204" pitchFamily="34" charset="-128"/>
              </a:rPr>
              <a:t>Common</a:t>
            </a:r>
            <a:r>
              <a:rPr lang="en-US" altLang="en-US" sz="2000">
                <a:ea typeface="MS PGothic" panose="020B0600070205080204" pitchFamily="34" charset="-128"/>
              </a:rPr>
              <a:t> Modalities, Procedures and Guidelines (MPGs)</a:t>
            </a:r>
          </a:p>
          <a:p>
            <a:pPr marL="635000" lvl="1" indent="-342900" eaLnBrk="1" hangingPunct="1"/>
            <a:r>
              <a:rPr lang="en-US" altLang="en-US" sz="2000">
                <a:ea typeface="MS PGothic" panose="020B0600070205080204" pitchFamily="34" charset="-128"/>
              </a:rPr>
              <a:t>From 2024, all countries shall submit their first Biennial Transparency Report &amp; National Inventory Report</a:t>
            </a:r>
          </a:p>
          <a:p>
            <a:pPr marL="635000" lvl="1" indent="-342900" eaLnBrk="1" hangingPunct="1"/>
            <a:r>
              <a:rPr lang="en-US" altLang="en-US" sz="2000">
                <a:ea typeface="MS PGothic" panose="020B0600070205080204" pitchFamily="34" charset="-128"/>
              </a:rPr>
              <a:t>Includes use of IPCC 2006 Guidelines from 2024, coverage of all 7 gases</a:t>
            </a:r>
          </a:p>
          <a:p>
            <a:pPr marL="635000" lvl="1" indent="-342900" eaLnBrk="1" hangingPunct="1"/>
            <a:r>
              <a:rPr lang="en-US" altLang="en-US" sz="2000">
                <a:ea typeface="MS PGothic" panose="020B0600070205080204" pitchFamily="34" charset="-128"/>
              </a:rPr>
              <a:t>Participate in a technical expert review (TER) and a facilitative, multilateral consideration of progress (FMCP)</a:t>
            </a:r>
          </a:p>
          <a:p>
            <a:pPr marL="342900" indent="-342900" eaLnBrk="1" hangingPunct="1"/>
            <a:r>
              <a:rPr lang="en-US" altLang="en-US" sz="2000">
                <a:ea typeface="MS PGothic" panose="020B0600070205080204" pitchFamily="34" charset="-128"/>
              </a:rPr>
              <a:t>These processes will be reviewed by 2028 on the basis of countries’ experiences gained by participation.</a:t>
            </a:r>
          </a:p>
          <a:p>
            <a:pPr marL="342900" indent="-342900" eaLnBrk="1" hangingPunct="1"/>
            <a:r>
              <a:rPr lang="en-US" altLang="en-US" sz="2000">
                <a:ea typeface="MS PGothic" panose="020B0600070205080204" pitchFamily="34" charset="-128"/>
              </a:rPr>
              <a:t>Final submission of current MRV arrangements under IAR &amp; ICA: Biennial Reports (developed countries) and Biennial Update Reports (developing countries) by 2022 and 2024 respectively</a:t>
            </a:r>
          </a:p>
          <a:p>
            <a:pPr marL="342900" indent="-342900" eaLnBrk="1" hangingPunct="1"/>
            <a:r>
              <a:rPr lang="en-GB" altLang="en-US" sz="2000">
                <a:ea typeface="MS PGothic" panose="020B0600070205080204" pitchFamily="34" charset="-128"/>
              </a:rPr>
              <a:t>Common reporting tables, common tabular format agreed at COP26</a:t>
            </a:r>
            <a:endParaRPr lang="en-US" altLang="en-US" sz="2000">
              <a:ea typeface="MS PGothic" panose="020B0600070205080204" pitchFamily="34" charset="-128"/>
            </a:endParaRPr>
          </a:p>
        </p:txBody>
      </p:sp>
      <p:sp>
        <p:nvSpPr>
          <p:cNvPr id="28676" name="Rectangle 2">
            <a:extLst>
              <a:ext uri="{FF2B5EF4-FFF2-40B4-BE49-F238E27FC236}">
                <a16:creationId xmlns:a16="http://schemas.microsoft.com/office/drawing/2014/main" id="{0CCBE6A9-F521-4BAB-8E7F-891E624C9F6B}"/>
              </a:ext>
            </a:extLst>
          </p:cNvPr>
          <p:cNvSpPr>
            <a:spLocks noChangeArrowheads="1"/>
          </p:cNvSpPr>
          <p:nvPr/>
        </p:nvSpPr>
        <p:spPr bwMode="auto">
          <a:xfrm>
            <a:off x="1944688" y="6332538"/>
            <a:ext cx="59975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1400">
                <a:ea typeface="MS PGothic" panose="020B0600070205080204" pitchFamily="34" charset="-128"/>
              </a:rPr>
              <a:t>See: </a:t>
            </a:r>
            <a:r>
              <a:rPr lang="en-US" altLang="en-US" sz="1400">
                <a:ea typeface="MS PGothic" panose="020B0600070205080204" pitchFamily="34" charset="-128"/>
                <a:hlinkClick r:id="rId3"/>
              </a:rPr>
              <a:t>https://unfccc.int/sites/default/files/resource/cp24_auv_transparency.pdf</a:t>
            </a:r>
            <a:r>
              <a:rPr lang="en-US" altLang="en-US" sz="1400">
                <a:ea typeface="MS PGothic" panose="020B0600070205080204" pitchFamily="34" charset="-128"/>
              </a:rPr>
              <a:t> </a:t>
            </a:r>
          </a:p>
        </p:txBody>
      </p:sp>
      <p:pic>
        <p:nvPicPr>
          <p:cNvPr id="28677" name="Picture 3">
            <a:extLst>
              <a:ext uri="{FF2B5EF4-FFF2-40B4-BE49-F238E27FC236}">
                <a16:creationId xmlns:a16="http://schemas.microsoft.com/office/drawing/2014/main" id="{DFDBB86C-E5E8-4216-9007-C7E01607322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220200" y="6257925"/>
            <a:ext cx="26844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8A7DF0-4C08-4BC7-B359-F6F1AAECC7D5}"/>
              </a:ext>
            </a:extLst>
          </p:cNvPr>
          <p:cNvSpPr>
            <a:spLocks noGrp="1"/>
          </p:cNvSpPr>
          <p:nvPr>
            <p:ph type="title"/>
          </p:nvPr>
        </p:nvSpPr>
        <p:spPr>
          <a:xfrm>
            <a:off x="838200" y="134269"/>
            <a:ext cx="10515600" cy="1325563"/>
          </a:xfrm>
        </p:spPr>
        <p:txBody>
          <a:bodyPr>
            <a:normAutofit/>
          </a:bodyPr>
          <a:lstStyle/>
          <a:p>
            <a:r>
              <a:rPr lang="en-US" sz="3600" dirty="0">
                <a:latin typeface="+mn-lt"/>
              </a:rPr>
              <a:t>New complexities relating to BTR</a:t>
            </a:r>
            <a:endParaRPr lang="en-SG" sz="3600" dirty="0">
              <a:latin typeface="+mn-lt"/>
            </a:endParaRPr>
          </a:p>
        </p:txBody>
      </p:sp>
      <p:sp>
        <p:nvSpPr>
          <p:cNvPr id="3" name="Content Placeholder 2">
            <a:extLst>
              <a:ext uri="{FF2B5EF4-FFF2-40B4-BE49-F238E27FC236}">
                <a16:creationId xmlns:a16="http://schemas.microsoft.com/office/drawing/2014/main" id="{E72DB651-EB82-43BB-8D25-EAF31CC0A38B}"/>
              </a:ext>
            </a:extLst>
          </p:cNvPr>
          <p:cNvSpPr>
            <a:spLocks noGrp="1"/>
          </p:cNvSpPr>
          <p:nvPr>
            <p:ph idx="1"/>
          </p:nvPr>
        </p:nvSpPr>
        <p:spPr>
          <a:xfrm>
            <a:off x="838200" y="1251284"/>
            <a:ext cx="10515600" cy="5470191"/>
          </a:xfrm>
        </p:spPr>
        <p:txBody>
          <a:bodyPr>
            <a:normAutofit fontScale="92500" lnSpcReduction="20000"/>
          </a:bodyPr>
          <a:lstStyle/>
          <a:p>
            <a:r>
              <a:rPr lang="en-US" dirty="0"/>
              <a:t>75 tables, approx. 90 worksheets</a:t>
            </a:r>
          </a:p>
          <a:p>
            <a:pPr lvl="1"/>
            <a:r>
              <a:rPr lang="en-US" dirty="0"/>
              <a:t>GHG inventory – entire time series (e.g. for 2024 submission, 32 years from 1990-2022) containing 60 worksheets per year = 2,000 worksheets</a:t>
            </a:r>
          </a:p>
          <a:p>
            <a:pPr lvl="1"/>
            <a:r>
              <a:rPr lang="en-US" dirty="0"/>
              <a:t>Some tables e.g. in IPPU  [table 2(II).B-Hs1) and LULUCF [Table 4(II) could have more than 1,000 rows of data)</a:t>
            </a:r>
          </a:p>
          <a:p>
            <a:pPr lvl="1"/>
            <a:r>
              <a:rPr lang="en-US" dirty="0" err="1"/>
              <a:t>PaM</a:t>
            </a:r>
            <a:r>
              <a:rPr lang="en-US" dirty="0"/>
              <a:t> table and Support table could have hundreds of entries</a:t>
            </a:r>
          </a:p>
          <a:p>
            <a:pPr lvl="1"/>
            <a:r>
              <a:rPr lang="en-US" dirty="0"/>
              <a:t>Up to 1 million data points covering all 3 reporting tools for one Party (GHG inventory, Progress towards NDC, Support) </a:t>
            </a:r>
          </a:p>
          <a:p>
            <a:r>
              <a:rPr lang="en-US" dirty="0"/>
              <a:t>+1,300 complex technical and business user stories</a:t>
            </a:r>
          </a:p>
          <a:p>
            <a:r>
              <a:rPr lang="en-US" dirty="0"/>
              <a:t>Interoperability with the IPCC software considering that category trees in the CRT and IPCC software are not identical</a:t>
            </a:r>
          </a:p>
          <a:p>
            <a:r>
              <a:rPr lang="en-US" dirty="0"/>
              <a:t>New branded platform built from scratch by UNFCCC Secretariat </a:t>
            </a:r>
          </a:p>
          <a:p>
            <a:r>
              <a:rPr lang="en-US" dirty="0"/>
              <a:t>Features an offline mode in case of lost internet connection, flexibility provisions and multi-user capability</a:t>
            </a:r>
          </a:p>
          <a:p>
            <a:r>
              <a:rPr lang="en-US" dirty="0"/>
              <a:t>ETF reporting tool – final version to be launched end June 2024. in final stages of demo and testing</a:t>
            </a:r>
            <a:endParaRPr lang="en-SG" dirty="0"/>
          </a:p>
        </p:txBody>
      </p:sp>
      <p:sp>
        <p:nvSpPr>
          <p:cNvPr id="4" name="Slide Number Placeholder 3">
            <a:extLst>
              <a:ext uri="{FF2B5EF4-FFF2-40B4-BE49-F238E27FC236}">
                <a16:creationId xmlns:a16="http://schemas.microsoft.com/office/drawing/2014/main" id="{7B27B2E6-66A2-448F-8CFF-910E0C0CECC2}"/>
              </a:ext>
            </a:extLst>
          </p:cNvPr>
          <p:cNvSpPr>
            <a:spLocks noGrp="1"/>
          </p:cNvSpPr>
          <p:nvPr>
            <p:ph type="sldNum" sz="quarter" idx="12"/>
          </p:nvPr>
        </p:nvSpPr>
        <p:spPr/>
        <p:txBody>
          <a:bodyPr/>
          <a:lstStyle/>
          <a:p>
            <a:fld id="{330EA680-D336-4FF7-8B7A-9848BB0A1C32}" type="slidenum">
              <a:rPr lang="en-US" smtClean="0"/>
              <a:t>8</a:t>
            </a:fld>
            <a:endParaRPr lang="en-US"/>
          </a:p>
        </p:txBody>
      </p:sp>
    </p:spTree>
    <p:extLst>
      <p:ext uri="{BB962C8B-B14F-4D97-AF65-F5344CB8AC3E}">
        <p14:creationId xmlns:p14="http://schemas.microsoft.com/office/powerpoint/2010/main" val="1286501685"/>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3">
            <a:extLst>
              <a:ext uri="{FF2B5EF4-FFF2-40B4-BE49-F238E27FC236}">
                <a16:creationId xmlns:a16="http://schemas.microsoft.com/office/drawing/2014/main" id="{77D808CE-A88A-4028-880B-DE084F34641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144000" y="6172200"/>
            <a:ext cx="26844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Diagram 3">
            <a:extLst>
              <a:ext uri="{FF2B5EF4-FFF2-40B4-BE49-F238E27FC236}">
                <a16:creationId xmlns:a16="http://schemas.microsoft.com/office/drawing/2014/main" id="{5EA8F35D-B132-4CC2-B203-A44298BA207B}"/>
              </a:ext>
            </a:extLst>
          </p:cNvPr>
          <p:cNvGraphicFramePr/>
          <p:nvPr/>
        </p:nvGraphicFramePr>
        <p:xfrm>
          <a:off x="609600" y="943747"/>
          <a:ext cx="10972800" cy="5105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0724" name="Title 1">
            <a:extLst>
              <a:ext uri="{FF2B5EF4-FFF2-40B4-BE49-F238E27FC236}">
                <a16:creationId xmlns:a16="http://schemas.microsoft.com/office/drawing/2014/main" id="{19C38E39-748B-4EFF-B6C6-66CD3D1BBDB1}"/>
              </a:ext>
            </a:extLst>
          </p:cNvPr>
          <p:cNvSpPr txBox="1">
            <a:spLocks noChangeArrowheads="1"/>
          </p:cNvSpPr>
          <p:nvPr/>
        </p:nvSpPr>
        <p:spPr bwMode="auto">
          <a:xfrm>
            <a:off x="762000" y="401638"/>
            <a:ext cx="106680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defTabSz="914400" eaLnBrk="1" hangingPunct="1">
              <a:spcBef>
                <a:spcPct val="0"/>
              </a:spcBef>
              <a:buFontTx/>
              <a:buNone/>
            </a:pPr>
            <a:r>
              <a:rPr lang="en-GB" altLang="en-US" sz="3200"/>
              <a:t>New requirements for Reporting Guidance and Processes</a:t>
            </a:r>
            <a:endParaRPr lang="en-US" altLang="en-US" sz="3200"/>
          </a:p>
        </p:txBody>
      </p:sp>
    </p:spTree>
  </p:cSld>
  <p:clrMapOvr>
    <a:masterClrMapping/>
  </p:clrMapOvr>
  <p:transition spd="slow">
    <p:push dir="u"/>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_rels/theme6.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Urban">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3.xml><?xml version="1.0" encoding="utf-8"?>
<a:theme xmlns:a="http://schemas.openxmlformats.org/drawingml/2006/main" name="Urban">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4.xml><?xml version="1.0" encoding="utf-8"?>
<a:theme xmlns:a="http://schemas.openxmlformats.org/drawingml/2006/main" name="Urban">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5.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Urban">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7.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2549</TotalTime>
  <Words>3363</Words>
  <Application>Microsoft Office PowerPoint</Application>
  <PresentationFormat>Widescreen</PresentationFormat>
  <Paragraphs>271</Paragraphs>
  <Slides>27</Slides>
  <Notes>10</Notes>
  <HiddenSlides>0</HiddenSlides>
  <MMClips>0</MMClips>
  <ScaleCrop>false</ScaleCrop>
  <HeadingPairs>
    <vt:vector size="6" baseType="variant">
      <vt:variant>
        <vt:lpstr>Fonts Used</vt:lpstr>
      </vt:variant>
      <vt:variant>
        <vt:i4>10</vt:i4>
      </vt:variant>
      <vt:variant>
        <vt:lpstr>Theme</vt:lpstr>
      </vt:variant>
      <vt:variant>
        <vt:i4>7</vt:i4>
      </vt:variant>
      <vt:variant>
        <vt:lpstr>Slide Titles</vt:lpstr>
      </vt:variant>
      <vt:variant>
        <vt:i4>27</vt:i4>
      </vt:variant>
    </vt:vector>
  </HeadingPairs>
  <TitlesOfParts>
    <vt:vector size="44" baseType="lpstr">
      <vt:lpstr>MS PGothic</vt:lpstr>
      <vt:lpstr>MS PGothic</vt:lpstr>
      <vt:lpstr>adobe-garamond-pro</vt:lpstr>
      <vt:lpstr>Arial</vt:lpstr>
      <vt:lpstr>Calibri</vt:lpstr>
      <vt:lpstr>Calibri Light</vt:lpstr>
      <vt:lpstr>Georgia</vt:lpstr>
      <vt:lpstr>Trebuchet MS</vt:lpstr>
      <vt:lpstr>Wingdings</vt:lpstr>
      <vt:lpstr>Wingdings 2</vt:lpstr>
      <vt:lpstr>Urban</vt:lpstr>
      <vt:lpstr>Urban</vt:lpstr>
      <vt:lpstr>Urban</vt:lpstr>
      <vt:lpstr>Urban</vt:lpstr>
      <vt:lpstr>Office Theme</vt:lpstr>
      <vt:lpstr>Urban</vt:lpstr>
      <vt:lpstr>1_Office Theme</vt:lpstr>
      <vt:lpstr>PowerPoint Presentation</vt:lpstr>
      <vt:lpstr>2024 is a landmark year for Transparency</vt:lpstr>
      <vt:lpstr>PowerPoint Presentation</vt:lpstr>
      <vt:lpstr>Transparency – Existing MRV arrangements</vt:lpstr>
      <vt:lpstr>PowerPoint Presentation</vt:lpstr>
      <vt:lpstr>18/CMA.1 – Modalities, procedures and guidelines (1)</vt:lpstr>
      <vt:lpstr>Enhanced Transparency Framework</vt:lpstr>
      <vt:lpstr>New complexities relating to BTR</vt:lpstr>
      <vt:lpstr>PowerPoint Presentation</vt:lpstr>
      <vt:lpstr>PowerPoint Presentation</vt:lpstr>
      <vt:lpstr>PowerPoint Presentation</vt:lpstr>
      <vt:lpstr>PowerPoint Presentation</vt:lpstr>
      <vt:lpstr>Challenges in ETF Implementation</vt:lpstr>
      <vt:lpstr>PowerPoint Presentation</vt:lpstr>
      <vt:lpstr>Transparency at SB60</vt:lpstr>
      <vt:lpstr>Transparency Calendar Highlights</vt:lpstr>
      <vt:lpstr>New IPCC Software launched 5 June</vt:lpstr>
      <vt:lpstr>16th Facilitative Sharing of Views at COP28</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Melissa Low Yu Xing</dc:creator>
  <cp:lastModifiedBy>Yu Xing Melissa Low</cp:lastModifiedBy>
  <cp:revision>173</cp:revision>
  <cp:lastPrinted>2023-10-19T23:43:02Z</cp:lastPrinted>
  <dcterms:created xsi:type="dcterms:W3CDTF">2022-09-29T03:08:06Z</dcterms:created>
  <dcterms:modified xsi:type="dcterms:W3CDTF">2024-06-05T13:23:52Z</dcterms:modified>
</cp:coreProperties>
</file>