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62" r:id="rId4"/>
    <p:sldId id="258" r:id="rId5"/>
    <p:sldId id="263" r:id="rId6"/>
    <p:sldId id="261" r:id="rId7"/>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79"/>
    <p:restoredTop sz="76216"/>
  </p:normalViewPr>
  <p:slideViewPr>
    <p:cSldViewPr snapToGrid="0">
      <p:cViewPr>
        <p:scale>
          <a:sx n="73" d="100"/>
          <a:sy n="73" d="100"/>
        </p:scale>
        <p:origin x="1840" y="440"/>
      </p:cViewPr>
      <p:guideLst/>
    </p:cSldViewPr>
  </p:slideViewPr>
  <p:outlineViewPr>
    <p:cViewPr>
      <p:scale>
        <a:sx n="33" d="100"/>
        <a:sy n="33" d="100"/>
      </p:scale>
      <p:origin x="0" y="0"/>
    </p:cViewPr>
  </p:outlineViewPr>
  <p:notesTextViewPr>
    <p:cViewPr>
      <p:scale>
        <a:sx n="105" d="100"/>
        <a:sy n="105" d="100"/>
      </p:scale>
      <p:origin x="0" y="0"/>
    </p:cViewPr>
  </p:notesTextViewPr>
  <p:notesViewPr>
    <p:cSldViewPr snapToGrid="0">
      <p:cViewPr>
        <p:scale>
          <a:sx n="96" d="100"/>
          <a:sy n="96" d="100"/>
        </p:scale>
        <p:origin x="3224" y="-10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D08583-01D9-7240-B426-0FEFDE63391E}" type="datetimeFigureOut">
              <a:rPr lang="en-DE" smtClean="0"/>
              <a:t>13.06.23</a:t>
            </a:fld>
            <a:endParaRPr lang="en-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9AA2A3-1884-7841-9847-989E33C6615E}" type="slidenum">
              <a:rPr lang="en-DE" smtClean="0"/>
              <a:t>‹#›</a:t>
            </a:fld>
            <a:endParaRPr lang="en-DE"/>
          </a:p>
        </p:txBody>
      </p:sp>
    </p:spTree>
    <p:extLst>
      <p:ext uri="{BB962C8B-B14F-4D97-AF65-F5344CB8AC3E}">
        <p14:creationId xmlns:p14="http://schemas.microsoft.com/office/powerpoint/2010/main" val="1657023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DE"/>
          </a:p>
        </p:txBody>
      </p:sp>
      <p:sp>
        <p:nvSpPr>
          <p:cNvPr id="4" name="Slide Number Placeholder 3"/>
          <p:cNvSpPr>
            <a:spLocks noGrp="1"/>
          </p:cNvSpPr>
          <p:nvPr>
            <p:ph type="sldNum" sz="quarter" idx="5"/>
          </p:nvPr>
        </p:nvSpPr>
        <p:spPr/>
        <p:txBody>
          <a:bodyPr/>
          <a:lstStyle/>
          <a:p>
            <a:fld id="{0F9AA2A3-1884-7841-9847-989E33C6615E}" type="slidenum">
              <a:rPr lang="en-DE" smtClean="0"/>
              <a:t>1</a:t>
            </a:fld>
            <a:endParaRPr lang="en-DE"/>
          </a:p>
        </p:txBody>
      </p:sp>
    </p:spTree>
    <p:extLst>
      <p:ext uri="{BB962C8B-B14F-4D97-AF65-F5344CB8AC3E}">
        <p14:creationId xmlns:p14="http://schemas.microsoft.com/office/powerpoint/2010/main" val="20999086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DE" dirty="0"/>
              <a:t>Glasgow climate pact: double adaptation contributions</a:t>
            </a:r>
          </a:p>
          <a:p>
            <a:endParaRPr lang="en-DE" dirty="0"/>
          </a:p>
          <a:p>
            <a:r>
              <a:rPr lang="en-DE" dirty="0"/>
              <a:t>COP27: established Loss and Damage fund</a:t>
            </a:r>
          </a:p>
        </p:txBody>
      </p:sp>
      <p:sp>
        <p:nvSpPr>
          <p:cNvPr id="4" name="Slide Number Placeholder 3"/>
          <p:cNvSpPr>
            <a:spLocks noGrp="1"/>
          </p:cNvSpPr>
          <p:nvPr>
            <p:ph type="sldNum" sz="quarter" idx="5"/>
          </p:nvPr>
        </p:nvSpPr>
        <p:spPr/>
        <p:txBody>
          <a:bodyPr/>
          <a:lstStyle/>
          <a:p>
            <a:fld id="{0F9AA2A3-1884-7841-9847-989E33C6615E}" type="slidenum">
              <a:rPr lang="en-DE" smtClean="0"/>
              <a:t>2</a:t>
            </a:fld>
            <a:endParaRPr lang="en-DE"/>
          </a:p>
        </p:txBody>
      </p:sp>
    </p:spTree>
    <p:extLst>
      <p:ext uri="{BB962C8B-B14F-4D97-AF65-F5344CB8AC3E}">
        <p14:creationId xmlns:p14="http://schemas.microsoft.com/office/powerpoint/2010/main" val="1904990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DE" sz="2200" dirty="0"/>
              <a:t>Ad hoc work programme </a:t>
            </a:r>
          </a:p>
          <a:p>
            <a:r>
              <a:rPr lang="en-DE" sz="2200" dirty="0"/>
              <a:t>	- </a:t>
            </a:r>
            <a:r>
              <a:rPr lang="en-GB" sz="2200" dirty="0"/>
              <a:t>F</a:t>
            </a:r>
            <a:r>
              <a:rPr lang="en-DE" sz="2200" dirty="0"/>
              <a:t>our technical expert dialogues per year  with different discussion topics </a:t>
            </a:r>
          </a:p>
          <a:p>
            <a:endParaRPr lang="en-DE" sz="2200" dirty="0"/>
          </a:p>
          <a:p>
            <a:r>
              <a:rPr lang="en-GB" sz="2200" dirty="0"/>
              <a:t>Not negotiations - T</a:t>
            </a:r>
            <a:r>
              <a:rPr lang="en-DE" sz="2200" dirty="0"/>
              <a:t>echnical discussion, giving input to the process</a:t>
            </a:r>
          </a:p>
          <a:p>
            <a:endParaRPr lang="en-DE" sz="2200" dirty="0"/>
          </a:p>
          <a:p>
            <a:r>
              <a:rPr lang="en-GB" sz="2200" dirty="0"/>
              <a:t>S</a:t>
            </a:r>
            <a:r>
              <a:rPr lang="en-DE" sz="2200" dirty="0"/>
              <a:t>ummary reports of the TEDs inform the HLMD</a:t>
            </a:r>
          </a:p>
          <a:p>
            <a:endParaRPr lang="en-DE" sz="2200" dirty="0"/>
          </a:p>
          <a:p>
            <a:r>
              <a:rPr lang="en-GB" sz="2200" dirty="0"/>
              <a:t>5: T</a:t>
            </a:r>
            <a:r>
              <a:rPr lang="en-DE" sz="2200" dirty="0"/>
              <a:t>emporal scope and structure of the goal </a:t>
            </a:r>
          </a:p>
          <a:p>
            <a:r>
              <a:rPr lang="en-DE" sz="2200" dirty="0"/>
              <a:t>6: quantity, mobilization and provision of financial sources </a:t>
            </a:r>
          </a:p>
          <a:p>
            <a:endParaRPr lang="de-DE" sz="2200" dirty="0"/>
          </a:p>
        </p:txBody>
      </p:sp>
      <p:sp>
        <p:nvSpPr>
          <p:cNvPr id="4" name="Slide Number Placeholder 3"/>
          <p:cNvSpPr>
            <a:spLocks noGrp="1"/>
          </p:cNvSpPr>
          <p:nvPr>
            <p:ph type="sldNum" sz="quarter" idx="5"/>
          </p:nvPr>
        </p:nvSpPr>
        <p:spPr/>
        <p:txBody>
          <a:bodyPr/>
          <a:lstStyle/>
          <a:p>
            <a:fld id="{0F9AA2A3-1884-7841-9847-989E33C6615E}" type="slidenum">
              <a:rPr lang="en-DE" smtClean="0"/>
              <a:t>3</a:t>
            </a:fld>
            <a:endParaRPr lang="en-DE"/>
          </a:p>
        </p:txBody>
      </p:sp>
    </p:spTree>
    <p:extLst>
      <p:ext uri="{BB962C8B-B14F-4D97-AF65-F5344CB8AC3E}">
        <p14:creationId xmlns:p14="http://schemas.microsoft.com/office/powerpoint/2010/main" val="3396312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de-DE" dirty="0"/>
          </a:p>
        </p:txBody>
      </p:sp>
      <p:sp>
        <p:nvSpPr>
          <p:cNvPr id="4" name="Slide Number Placeholder 3"/>
          <p:cNvSpPr>
            <a:spLocks noGrp="1"/>
          </p:cNvSpPr>
          <p:nvPr>
            <p:ph type="sldNum" sz="quarter" idx="5"/>
          </p:nvPr>
        </p:nvSpPr>
        <p:spPr/>
        <p:txBody>
          <a:bodyPr/>
          <a:lstStyle/>
          <a:p>
            <a:fld id="{0F9AA2A3-1884-7841-9847-989E33C6615E}" type="slidenum">
              <a:rPr lang="en-DE" smtClean="0"/>
              <a:t>4</a:t>
            </a:fld>
            <a:endParaRPr lang="en-DE"/>
          </a:p>
        </p:txBody>
      </p:sp>
    </p:spTree>
    <p:extLst>
      <p:ext uri="{BB962C8B-B14F-4D97-AF65-F5344CB8AC3E}">
        <p14:creationId xmlns:p14="http://schemas.microsoft.com/office/powerpoint/2010/main" val="2255994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de-DE" dirty="0"/>
              <a:t>Political vs. Needs-</a:t>
            </a:r>
            <a:r>
              <a:rPr lang="de-DE" dirty="0" err="1"/>
              <a:t>based</a:t>
            </a:r>
            <a:r>
              <a:rPr lang="de-DE" dirty="0"/>
              <a:t> </a:t>
            </a:r>
            <a:r>
              <a:rPr lang="de-DE" dirty="0" err="1"/>
              <a:t>goal</a:t>
            </a:r>
            <a:endParaRPr lang="de-DE" dirty="0"/>
          </a:p>
          <a:p>
            <a:pPr marL="628650" lvl="1" indent="-171450">
              <a:buFontTx/>
              <a:buChar char="-"/>
            </a:pPr>
            <a:r>
              <a:rPr lang="de-DE" dirty="0"/>
              <a:t>“</a:t>
            </a:r>
            <a:r>
              <a:rPr lang="de-DE" dirty="0" err="1"/>
              <a:t>take</a:t>
            </a:r>
            <a:r>
              <a:rPr lang="de-DE" dirty="0"/>
              <a:t> </a:t>
            </a:r>
            <a:r>
              <a:rPr lang="de-DE" dirty="0" err="1"/>
              <a:t>account</a:t>
            </a:r>
            <a:r>
              <a:rPr lang="de-DE" dirty="0"/>
              <a:t> </a:t>
            </a:r>
            <a:r>
              <a:rPr lang="de-DE" dirty="0" err="1"/>
              <a:t>of</a:t>
            </a:r>
            <a:r>
              <a:rPr lang="de-DE" dirty="0"/>
              <a:t>“ vs. „</a:t>
            </a:r>
            <a:r>
              <a:rPr lang="de-DE" dirty="0" err="1"/>
              <a:t>based</a:t>
            </a:r>
            <a:r>
              <a:rPr lang="de-DE" dirty="0"/>
              <a:t> on“ </a:t>
            </a:r>
            <a:r>
              <a:rPr lang="de-DE" dirty="0" err="1"/>
              <a:t>developing</a:t>
            </a:r>
            <a:r>
              <a:rPr lang="de-DE" dirty="0"/>
              <a:t> countries </a:t>
            </a:r>
            <a:r>
              <a:rPr lang="de-DE" dirty="0" err="1"/>
              <a:t>needs</a:t>
            </a:r>
            <a:r>
              <a:rPr lang="de-DE" dirty="0"/>
              <a:t> </a:t>
            </a:r>
          </a:p>
          <a:p>
            <a:pPr marL="628650" lvl="1" indent="-171450">
              <a:buFontTx/>
              <a:buChar char="-"/>
            </a:pPr>
            <a:r>
              <a:rPr lang="de-DE" dirty="0"/>
              <a:t>Data </a:t>
            </a:r>
            <a:r>
              <a:rPr lang="de-DE" dirty="0" err="1"/>
              <a:t>limitations</a:t>
            </a:r>
            <a:r>
              <a:rPr lang="de-DE" dirty="0"/>
              <a:t> on </a:t>
            </a:r>
            <a:r>
              <a:rPr lang="de-DE" dirty="0" err="1"/>
              <a:t>measuring</a:t>
            </a:r>
            <a:r>
              <a:rPr lang="de-DE" dirty="0"/>
              <a:t> </a:t>
            </a:r>
            <a:r>
              <a:rPr lang="de-DE" dirty="0" err="1"/>
              <a:t>needs</a:t>
            </a:r>
            <a:r>
              <a:rPr lang="de-DE" dirty="0"/>
              <a:t> – NDCs </a:t>
            </a:r>
            <a:r>
              <a:rPr lang="de-DE" dirty="0" err="1"/>
              <a:t>don‘t</a:t>
            </a:r>
            <a:r>
              <a:rPr lang="de-DE" dirty="0"/>
              <a:t> </a:t>
            </a:r>
            <a:r>
              <a:rPr lang="de-DE" dirty="0" err="1"/>
              <a:t>give</a:t>
            </a:r>
            <a:r>
              <a:rPr lang="de-DE" dirty="0"/>
              <a:t> </a:t>
            </a:r>
            <a:r>
              <a:rPr lang="de-DE" dirty="0" err="1"/>
              <a:t>full</a:t>
            </a:r>
            <a:r>
              <a:rPr lang="de-DE" dirty="0"/>
              <a:t> </a:t>
            </a:r>
            <a:r>
              <a:rPr lang="de-DE" dirty="0" err="1"/>
              <a:t>picture</a:t>
            </a:r>
            <a:r>
              <a:rPr lang="de-DE" dirty="0"/>
              <a:t> </a:t>
            </a:r>
            <a:r>
              <a:rPr lang="de-DE" dirty="0" err="1"/>
              <a:t>of</a:t>
            </a:r>
            <a:r>
              <a:rPr lang="de-DE" dirty="0"/>
              <a:t> </a:t>
            </a:r>
            <a:r>
              <a:rPr lang="de-DE" dirty="0" err="1"/>
              <a:t>costs</a:t>
            </a:r>
            <a:endParaRPr lang="de-DE" dirty="0"/>
          </a:p>
          <a:p>
            <a:pPr marL="171450" indent="-171450">
              <a:buFontTx/>
              <a:buChar char="-"/>
            </a:pPr>
            <a:r>
              <a:rPr lang="de-DE" dirty="0"/>
              <a:t>Flexible </a:t>
            </a:r>
            <a:r>
              <a:rPr lang="de-DE" dirty="0" err="1"/>
              <a:t>goal</a:t>
            </a:r>
            <a:endParaRPr lang="de-DE" dirty="0"/>
          </a:p>
          <a:p>
            <a:pPr marL="628650" lvl="1" indent="-171450">
              <a:buFontTx/>
              <a:buChar char="-"/>
            </a:pPr>
            <a:r>
              <a:rPr lang="de-DE" dirty="0"/>
              <a:t>Responsive </a:t>
            </a:r>
            <a:r>
              <a:rPr lang="de-DE" dirty="0" err="1"/>
              <a:t>to</a:t>
            </a:r>
            <a:r>
              <a:rPr lang="de-DE" dirty="0"/>
              <a:t> </a:t>
            </a:r>
            <a:r>
              <a:rPr lang="de-DE" dirty="0" err="1"/>
              <a:t>changing</a:t>
            </a:r>
            <a:r>
              <a:rPr lang="de-DE" dirty="0"/>
              <a:t> </a:t>
            </a:r>
            <a:r>
              <a:rPr lang="de-DE" dirty="0" err="1"/>
              <a:t>needs</a:t>
            </a:r>
            <a:r>
              <a:rPr lang="de-DE" dirty="0"/>
              <a:t> </a:t>
            </a:r>
          </a:p>
          <a:p>
            <a:pPr marL="628650" lvl="1" indent="-171450">
              <a:buFontTx/>
              <a:buChar char="-"/>
            </a:pPr>
            <a:r>
              <a:rPr lang="de-DE" dirty="0" err="1"/>
              <a:t>contributor</a:t>
            </a:r>
            <a:r>
              <a:rPr lang="de-DE" dirty="0"/>
              <a:t> </a:t>
            </a:r>
            <a:r>
              <a:rPr lang="de-DE" dirty="0" err="1"/>
              <a:t>base</a:t>
            </a:r>
            <a:r>
              <a:rPr lang="de-DE" dirty="0"/>
              <a:t> (</a:t>
            </a:r>
            <a:r>
              <a:rPr lang="de-DE" dirty="0" err="1"/>
              <a:t>changing</a:t>
            </a:r>
            <a:r>
              <a:rPr lang="de-DE" dirty="0"/>
              <a:t> </a:t>
            </a:r>
            <a:r>
              <a:rPr lang="de-DE" dirty="0" err="1"/>
              <a:t>capabilities</a:t>
            </a:r>
            <a:r>
              <a:rPr lang="de-DE" dirty="0"/>
              <a:t>)</a:t>
            </a:r>
          </a:p>
          <a:p>
            <a:pPr marL="171450" indent="-171450">
              <a:buFontTx/>
              <a:buChar char="-"/>
            </a:pPr>
            <a:r>
              <a:rPr lang="de-DE" dirty="0"/>
              <a:t>Public / private, innovative </a:t>
            </a:r>
            <a:r>
              <a:rPr lang="de-DE" dirty="0" err="1"/>
              <a:t>sources</a:t>
            </a:r>
            <a:r>
              <a:rPr lang="de-DE" dirty="0"/>
              <a:t> </a:t>
            </a:r>
          </a:p>
          <a:p>
            <a:pPr marL="171450" indent="-171450">
              <a:buFontTx/>
              <a:buChar char="-"/>
            </a:pPr>
            <a:r>
              <a:rPr lang="de-DE" dirty="0"/>
              <a:t>Art. 2.1.c (</a:t>
            </a:r>
            <a:r>
              <a:rPr lang="de-DE" dirty="0" err="1"/>
              <a:t>aligning</a:t>
            </a:r>
            <a:r>
              <a:rPr lang="de-DE" dirty="0"/>
              <a:t> </a:t>
            </a:r>
            <a:r>
              <a:rPr lang="de-DE" dirty="0" err="1"/>
              <a:t>financial</a:t>
            </a:r>
            <a:r>
              <a:rPr lang="de-DE" dirty="0"/>
              <a:t> </a:t>
            </a:r>
            <a:r>
              <a:rPr lang="de-DE" dirty="0" err="1"/>
              <a:t>flows</a:t>
            </a:r>
            <a:r>
              <a:rPr lang="de-DE" dirty="0"/>
              <a:t>)</a:t>
            </a:r>
          </a:p>
          <a:p>
            <a:pPr marL="628650" lvl="1" indent="-171450">
              <a:buFontTx/>
              <a:buChar char="-"/>
            </a:pPr>
            <a:r>
              <a:rPr lang="de-DE" dirty="0" err="1"/>
              <a:t>Developed</a:t>
            </a:r>
            <a:r>
              <a:rPr lang="de-DE" dirty="0"/>
              <a:t> </a:t>
            </a:r>
            <a:r>
              <a:rPr lang="de-DE" dirty="0" err="1"/>
              <a:t>country</a:t>
            </a:r>
            <a:r>
              <a:rPr lang="de-DE" dirty="0"/>
              <a:t> push </a:t>
            </a:r>
            <a:r>
              <a:rPr lang="de-DE" dirty="0" err="1"/>
              <a:t>to</a:t>
            </a:r>
            <a:r>
              <a:rPr lang="de-DE" dirty="0"/>
              <a:t> link </a:t>
            </a:r>
            <a:r>
              <a:rPr lang="de-DE" dirty="0" err="1"/>
              <a:t>ncqg</a:t>
            </a:r>
            <a:r>
              <a:rPr lang="de-DE" dirty="0"/>
              <a:t> and 2.1.c</a:t>
            </a:r>
          </a:p>
          <a:p>
            <a:pPr marL="628650" lvl="1" indent="-171450">
              <a:buFontTx/>
              <a:buChar char="-"/>
            </a:pPr>
            <a:r>
              <a:rPr lang="de-DE" dirty="0"/>
              <a:t>Lack </a:t>
            </a:r>
            <a:r>
              <a:rPr lang="de-DE" dirty="0" err="1"/>
              <a:t>of</a:t>
            </a:r>
            <a:r>
              <a:rPr lang="de-DE" dirty="0"/>
              <a:t> </a:t>
            </a:r>
            <a:r>
              <a:rPr lang="de-DE" dirty="0" err="1"/>
              <a:t>definition</a:t>
            </a:r>
            <a:r>
              <a:rPr lang="de-DE" dirty="0"/>
              <a:t> (</a:t>
            </a:r>
            <a:r>
              <a:rPr lang="de-DE" dirty="0" err="1"/>
              <a:t>working</a:t>
            </a:r>
            <a:r>
              <a:rPr lang="de-DE" dirty="0"/>
              <a:t> </a:t>
            </a:r>
            <a:r>
              <a:rPr lang="de-DE" dirty="0" err="1"/>
              <a:t>group</a:t>
            </a:r>
            <a:r>
              <a:rPr lang="de-DE" dirty="0"/>
              <a:t>)</a:t>
            </a:r>
          </a:p>
          <a:p>
            <a:endParaRPr lang="en-DE" dirty="0"/>
          </a:p>
        </p:txBody>
      </p:sp>
      <p:sp>
        <p:nvSpPr>
          <p:cNvPr id="4" name="Slide Number Placeholder 3"/>
          <p:cNvSpPr>
            <a:spLocks noGrp="1"/>
          </p:cNvSpPr>
          <p:nvPr>
            <p:ph type="sldNum" sz="quarter" idx="5"/>
          </p:nvPr>
        </p:nvSpPr>
        <p:spPr/>
        <p:txBody>
          <a:bodyPr/>
          <a:lstStyle/>
          <a:p>
            <a:fld id="{0F9AA2A3-1884-7841-9847-989E33C6615E}" type="slidenum">
              <a:rPr lang="en-DE" smtClean="0"/>
              <a:t>5</a:t>
            </a:fld>
            <a:endParaRPr lang="en-DE"/>
          </a:p>
        </p:txBody>
      </p:sp>
    </p:spTree>
    <p:extLst>
      <p:ext uri="{BB962C8B-B14F-4D97-AF65-F5344CB8AC3E}">
        <p14:creationId xmlns:p14="http://schemas.microsoft.com/office/powerpoint/2010/main" val="1963638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9FFCC-FB76-EF24-99EB-0BFF57136EA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DE"/>
          </a:p>
        </p:txBody>
      </p:sp>
      <p:sp>
        <p:nvSpPr>
          <p:cNvPr id="3" name="Subtitle 2">
            <a:extLst>
              <a:ext uri="{FF2B5EF4-FFF2-40B4-BE49-F238E27FC236}">
                <a16:creationId xmlns:a16="http://schemas.microsoft.com/office/drawing/2014/main" id="{138F1B38-D25D-FE28-94AA-FB9F208EB6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DE"/>
          </a:p>
        </p:txBody>
      </p:sp>
      <p:sp>
        <p:nvSpPr>
          <p:cNvPr id="4" name="Date Placeholder 3">
            <a:extLst>
              <a:ext uri="{FF2B5EF4-FFF2-40B4-BE49-F238E27FC236}">
                <a16:creationId xmlns:a16="http://schemas.microsoft.com/office/drawing/2014/main" id="{70CCB188-8D95-BBD5-93FE-BD475F7FC57B}"/>
              </a:ext>
            </a:extLst>
          </p:cNvPr>
          <p:cNvSpPr>
            <a:spLocks noGrp="1"/>
          </p:cNvSpPr>
          <p:nvPr>
            <p:ph type="dt" sz="half" idx="10"/>
          </p:nvPr>
        </p:nvSpPr>
        <p:spPr/>
        <p:txBody>
          <a:bodyPr/>
          <a:lstStyle/>
          <a:p>
            <a:fld id="{D0E05FA4-F386-0A4C-9006-13A8109381BD}" type="datetimeFigureOut">
              <a:rPr lang="en-DE" smtClean="0"/>
              <a:t>13.06.23</a:t>
            </a:fld>
            <a:endParaRPr lang="en-DE"/>
          </a:p>
        </p:txBody>
      </p:sp>
      <p:sp>
        <p:nvSpPr>
          <p:cNvPr id="5" name="Footer Placeholder 4">
            <a:extLst>
              <a:ext uri="{FF2B5EF4-FFF2-40B4-BE49-F238E27FC236}">
                <a16:creationId xmlns:a16="http://schemas.microsoft.com/office/drawing/2014/main" id="{166C3882-09E2-8713-A24B-BC714184C196}"/>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141F4F9D-FA53-4D33-E220-257FA6D11BC8}"/>
              </a:ext>
            </a:extLst>
          </p:cNvPr>
          <p:cNvSpPr>
            <a:spLocks noGrp="1"/>
          </p:cNvSpPr>
          <p:nvPr>
            <p:ph type="sldNum" sz="quarter" idx="12"/>
          </p:nvPr>
        </p:nvSpPr>
        <p:spPr/>
        <p:txBody>
          <a:bodyPr/>
          <a:lstStyle/>
          <a:p>
            <a:fld id="{BF585F0E-2DFA-BA42-8646-89C7C562199A}" type="slidenum">
              <a:rPr lang="en-DE" smtClean="0"/>
              <a:t>‹#›</a:t>
            </a:fld>
            <a:endParaRPr lang="en-DE"/>
          </a:p>
        </p:txBody>
      </p:sp>
    </p:spTree>
    <p:extLst>
      <p:ext uri="{BB962C8B-B14F-4D97-AF65-F5344CB8AC3E}">
        <p14:creationId xmlns:p14="http://schemas.microsoft.com/office/powerpoint/2010/main" val="812569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8A8B6-2CEC-D049-1337-9189ACB12D1B}"/>
              </a:ext>
            </a:extLst>
          </p:cNvPr>
          <p:cNvSpPr>
            <a:spLocks noGrp="1"/>
          </p:cNvSpPr>
          <p:nvPr>
            <p:ph type="title"/>
          </p:nvPr>
        </p:nvSpPr>
        <p:spPr/>
        <p:txBody>
          <a:bodyPr/>
          <a:lstStyle/>
          <a:p>
            <a:r>
              <a:rPr lang="en-GB"/>
              <a:t>Click to edit Master title style</a:t>
            </a:r>
            <a:endParaRPr lang="en-DE"/>
          </a:p>
        </p:txBody>
      </p:sp>
      <p:sp>
        <p:nvSpPr>
          <p:cNvPr id="3" name="Vertical Text Placeholder 2">
            <a:extLst>
              <a:ext uri="{FF2B5EF4-FFF2-40B4-BE49-F238E27FC236}">
                <a16:creationId xmlns:a16="http://schemas.microsoft.com/office/drawing/2014/main" id="{EF854B66-CCFD-C6AB-4925-EB1F03EF68E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4" name="Date Placeholder 3">
            <a:extLst>
              <a:ext uri="{FF2B5EF4-FFF2-40B4-BE49-F238E27FC236}">
                <a16:creationId xmlns:a16="http://schemas.microsoft.com/office/drawing/2014/main" id="{E7F432A8-874F-5E99-7D0E-08E776E73C0D}"/>
              </a:ext>
            </a:extLst>
          </p:cNvPr>
          <p:cNvSpPr>
            <a:spLocks noGrp="1"/>
          </p:cNvSpPr>
          <p:nvPr>
            <p:ph type="dt" sz="half" idx="10"/>
          </p:nvPr>
        </p:nvSpPr>
        <p:spPr/>
        <p:txBody>
          <a:bodyPr/>
          <a:lstStyle/>
          <a:p>
            <a:fld id="{D0E05FA4-F386-0A4C-9006-13A8109381BD}" type="datetimeFigureOut">
              <a:rPr lang="en-DE" smtClean="0"/>
              <a:t>13.06.23</a:t>
            </a:fld>
            <a:endParaRPr lang="en-DE"/>
          </a:p>
        </p:txBody>
      </p:sp>
      <p:sp>
        <p:nvSpPr>
          <p:cNvPr id="5" name="Footer Placeholder 4">
            <a:extLst>
              <a:ext uri="{FF2B5EF4-FFF2-40B4-BE49-F238E27FC236}">
                <a16:creationId xmlns:a16="http://schemas.microsoft.com/office/drawing/2014/main" id="{94963644-E3E2-7967-ACE9-45A1E8460E76}"/>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186D4B4C-C435-9272-316F-7044F7C5EEE2}"/>
              </a:ext>
            </a:extLst>
          </p:cNvPr>
          <p:cNvSpPr>
            <a:spLocks noGrp="1"/>
          </p:cNvSpPr>
          <p:nvPr>
            <p:ph type="sldNum" sz="quarter" idx="12"/>
          </p:nvPr>
        </p:nvSpPr>
        <p:spPr/>
        <p:txBody>
          <a:bodyPr/>
          <a:lstStyle/>
          <a:p>
            <a:fld id="{BF585F0E-2DFA-BA42-8646-89C7C562199A}" type="slidenum">
              <a:rPr lang="en-DE" smtClean="0"/>
              <a:t>‹#›</a:t>
            </a:fld>
            <a:endParaRPr lang="en-DE"/>
          </a:p>
        </p:txBody>
      </p:sp>
    </p:spTree>
    <p:extLst>
      <p:ext uri="{BB962C8B-B14F-4D97-AF65-F5344CB8AC3E}">
        <p14:creationId xmlns:p14="http://schemas.microsoft.com/office/powerpoint/2010/main" val="1202655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8298ED-8BD1-3791-1077-18E7E1148F3F}"/>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DE"/>
          </a:p>
        </p:txBody>
      </p:sp>
      <p:sp>
        <p:nvSpPr>
          <p:cNvPr id="3" name="Vertical Text Placeholder 2">
            <a:extLst>
              <a:ext uri="{FF2B5EF4-FFF2-40B4-BE49-F238E27FC236}">
                <a16:creationId xmlns:a16="http://schemas.microsoft.com/office/drawing/2014/main" id="{E917DFB6-C493-A46F-BAFD-6D93F60BF2F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4" name="Date Placeholder 3">
            <a:extLst>
              <a:ext uri="{FF2B5EF4-FFF2-40B4-BE49-F238E27FC236}">
                <a16:creationId xmlns:a16="http://schemas.microsoft.com/office/drawing/2014/main" id="{0927597D-54D1-86B2-888F-20AFCAAB15DB}"/>
              </a:ext>
            </a:extLst>
          </p:cNvPr>
          <p:cNvSpPr>
            <a:spLocks noGrp="1"/>
          </p:cNvSpPr>
          <p:nvPr>
            <p:ph type="dt" sz="half" idx="10"/>
          </p:nvPr>
        </p:nvSpPr>
        <p:spPr/>
        <p:txBody>
          <a:bodyPr/>
          <a:lstStyle/>
          <a:p>
            <a:fld id="{D0E05FA4-F386-0A4C-9006-13A8109381BD}" type="datetimeFigureOut">
              <a:rPr lang="en-DE" smtClean="0"/>
              <a:t>13.06.23</a:t>
            </a:fld>
            <a:endParaRPr lang="en-DE"/>
          </a:p>
        </p:txBody>
      </p:sp>
      <p:sp>
        <p:nvSpPr>
          <p:cNvPr id="5" name="Footer Placeholder 4">
            <a:extLst>
              <a:ext uri="{FF2B5EF4-FFF2-40B4-BE49-F238E27FC236}">
                <a16:creationId xmlns:a16="http://schemas.microsoft.com/office/drawing/2014/main" id="{9CA66180-DE52-4749-6B1F-91844325B4E0}"/>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D041BB23-0315-DC82-05FB-50582F742AB7}"/>
              </a:ext>
            </a:extLst>
          </p:cNvPr>
          <p:cNvSpPr>
            <a:spLocks noGrp="1"/>
          </p:cNvSpPr>
          <p:nvPr>
            <p:ph type="sldNum" sz="quarter" idx="12"/>
          </p:nvPr>
        </p:nvSpPr>
        <p:spPr/>
        <p:txBody>
          <a:bodyPr/>
          <a:lstStyle/>
          <a:p>
            <a:fld id="{BF585F0E-2DFA-BA42-8646-89C7C562199A}" type="slidenum">
              <a:rPr lang="en-DE" smtClean="0"/>
              <a:t>‹#›</a:t>
            </a:fld>
            <a:endParaRPr lang="en-DE"/>
          </a:p>
        </p:txBody>
      </p:sp>
    </p:spTree>
    <p:extLst>
      <p:ext uri="{BB962C8B-B14F-4D97-AF65-F5344CB8AC3E}">
        <p14:creationId xmlns:p14="http://schemas.microsoft.com/office/powerpoint/2010/main" val="462241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11D34-244C-3C15-9C21-DE641690DEC9}"/>
              </a:ext>
            </a:extLst>
          </p:cNvPr>
          <p:cNvSpPr>
            <a:spLocks noGrp="1"/>
          </p:cNvSpPr>
          <p:nvPr>
            <p:ph type="title"/>
          </p:nvPr>
        </p:nvSpPr>
        <p:spPr/>
        <p:txBody>
          <a:bodyPr/>
          <a:lstStyle/>
          <a:p>
            <a:r>
              <a:rPr lang="en-GB"/>
              <a:t>Click to edit Master title style</a:t>
            </a:r>
            <a:endParaRPr lang="en-DE"/>
          </a:p>
        </p:txBody>
      </p:sp>
      <p:sp>
        <p:nvSpPr>
          <p:cNvPr id="3" name="Content Placeholder 2">
            <a:extLst>
              <a:ext uri="{FF2B5EF4-FFF2-40B4-BE49-F238E27FC236}">
                <a16:creationId xmlns:a16="http://schemas.microsoft.com/office/drawing/2014/main" id="{A215CDD1-06C0-A472-A0C2-37E4838424F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4" name="Date Placeholder 3">
            <a:extLst>
              <a:ext uri="{FF2B5EF4-FFF2-40B4-BE49-F238E27FC236}">
                <a16:creationId xmlns:a16="http://schemas.microsoft.com/office/drawing/2014/main" id="{93F27695-1528-8015-2476-43AE10AB7C4D}"/>
              </a:ext>
            </a:extLst>
          </p:cNvPr>
          <p:cNvSpPr>
            <a:spLocks noGrp="1"/>
          </p:cNvSpPr>
          <p:nvPr>
            <p:ph type="dt" sz="half" idx="10"/>
          </p:nvPr>
        </p:nvSpPr>
        <p:spPr/>
        <p:txBody>
          <a:bodyPr/>
          <a:lstStyle/>
          <a:p>
            <a:fld id="{D0E05FA4-F386-0A4C-9006-13A8109381BD}" type="datetimeFigureOut">
              <a:rPr lang="en-DE" smtClean="0"/>
              <a:t>13.06.23</a:t>
            </a:fld>
            <a:endParaRPr lang="en-DE"/>
          </a:p>
        </p:txBody>
      </p:sp>
      <p:sp>
        <p:nvSpPr>
          <p:cNvPr id="5" name="Footer Placeholder 4">
            <a:extLst>
              <a:ext uri="{FF2B5EF4-FFF2-40B4-BE49-F238E27FC236}">
                <a16:creationId xmlns:a16="http://schemas.microsoft.com/office/drawing/2014/main" id="{BE6954AA-9D6A-D932-8760-F1F669DB91A5}"/>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C0E6E15C-05D4-4EDB-F970-A3AE8E36951C}"/>
              </a:ext>
            </a:extLst>
          </p:cNvPr>
          <p:cNvSpPr>
            <a:spLocks noGrp="1"/>
          </p:cNvSpPr>
          <p:nvPr>
            <p:ph type="sldNum" sz="quarter" idx="12"/>
          </p:nvPr>
        </p:nvSpPr>
        <p:spPr/>
        <p:txBody>
          <a:bodyPr/>
          <a:lstStyle/>
          <a:p>
            <a:fld id="{BF585F0E-2DFA-BA42-8646-89C7C562199A}" type="slidenum">
              <a:rPr lang="en-DE" smtClean="0"/>
              <a:t>‹#›</a:t>
            </a:fld>
            <a:endParaRPr lang="en-DE"/>
          </a:p>
        </p:txBody>
      </p:sp>
    </p:spTree>
    <p:extLst>
      <p:ext uri="{BB962C8B-B14F-4D97-AF65-F5344CB8AC3E}">
        <p14:creationId xmlns:p14="http://schemas.microsoft.com/office/powerpoint/2010/main" val="2979572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FAF70-B703-BDC9-7D04-65F52D8B9DA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DE"/>
          </a:p>
        </p:txBody>
      </p:sp>
      <p:sp>
        <p:nvSpPr>
          <p:cNvPr id="3" name="Text Placeholder 2">
            <a:extLst>
              <a:ext uri="{FF2B5EF4-FFF2-40B4-BE49-F238E27FC236}">
                <a16:creationId xmlns:a16="http://schemas.microsoft.com/office/drawing/2014/main" id="{D0EBF660-CFC7-6BFE-942B-0171EE0ABD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343E5B2-BF14-D980-5E8E-C1300CECDD18}"/>
              </a:ext>
            </a:extLst>
          </p:cNvPr>
          <p:cNvSpPr>
            <a:spLocks noGrp="1"/>
          </p:cNvSpPr>
          <p:nvPr>
            <p:ph type="dt" sz="half" idx="10"/>
          </p:nvPr>
        </p:nvSpPr>
        <p:spPr/>
        <p:txBody>
          <a:bodyPr/>
          <a:lstStyle/>
          <a:p>
            <a:fld id="{D0E05FA4-F386-0A4C-9006-13A8109381BD}" type="datetimeFigureOut">
              <a:rPr lang="en-DE" smtClean="0"/>
              <a:t>13.06.23</a:t>
            </a:fld>
            <a:endParaRPr lang="en-DE"/>
          </a:p>
        </p:txBody>
      </p:sp>
      <p:sp>
        <p:nvSpPr>
          <p:cNvPr id="5" name="Footer Placeholder 4">
            <a:extLst>
              <a:ext uri="{FF2B5EF4-FFF2-40B4-BE49-F238E27FC236}">
                <a16:creationId xmlns:a16="http://schemas.microsoft.com/office/drawing/2014/main" id="{D1F1CBF2-FA51-F02C-E459-4005A6D6A7C9}"/>
              </a:ext>
            </a:extLst>
          </p:cNvPr>
          <p:cNvSpPr>
            <a:spLocks noGrp="1"/>
          </p:cNvSpPr>
          <p:nvPr>
            <p:ph type="ftr" sz="quarter" idx="11"/>
          </p:nvPr>
        </p:nvSpPr>
        <p:spPr/>
        <p:txBody>
          <a:bodyPr/>
          <a:lstStyle/>
          <a:p>
            <a:endParaRPr lang="en-DE"/>
          </a:p>
        </p:txBody>
      </p:sp>
      <p:sp>
        <p:nvSpPr>
          <p:cNvPr id="6" name="Slide Number Placeholder 5">
            <a:extLst>
              <a:ext uri="{FF2B5EF4-FFF2-40B4-BE49-F238E27FC236}">
                <a16:creationId xmlns:a16="http://schemas.microsoft.com/office/drawing/2014/main" id="{AF9A5280-5E16-203F-351B-3A9488DC6CF5}"/>
              </a:ext>
            </a:extLst>
          </p:cNvPr>
          <p:cNvSpPr>
            <a:spLocks noGrp="1"/>
          </p:cNvSpPr>
          <p:nvPr>
            <p:ph type="sldNum" sz="quarter" idx="12"/>
          </p:nvPr>
        </p:nvSpPr>
        <p:spPr/>
        <p:txBody>
          <a:bodyPr/>
          <a:lstStyle/>
          <a:p>
            <a:fld id="{BF585F0E-2DFA-BA42-8646-89C7C562199A}" type="slidenum">
              <a:rPr lang="en-DE" smtClean="0"/>
              <a:t>‹#›</a:t>
            </a:fld>
            <a:endParaRPr lang="en-DE"/>
          </a:p>
        </p:txBody>
      </p:sp>
    </p:spTree>
    <p:extLst>
      <p:ext uri="{BB962C8B-B14F-4D97-AF65-F5344CB8AC3E}">
        <p14:creationId xmlns:p14="http://schemas.microsoft.com/office/powerpoint/2010/main" val="215121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60B59-E688-F748-2BE0-6BDCA9B4AAE2}"/>
              </a:ext>
            </a:extLst>
          </p:cNvPr>
          <p:cNvSpPr>
            <a:spLocks noGrp="1"/>
          </p:cNvSpPr>
          <p:nvPr>
            <p:ph type="title"/>
          </p:nvPr>
        </p:nvSpPr>
        <p:spPr/>
        <p:txBody>
          <a:bodyPr/>
          <a:lstStyle/>
          <a:p>
            <a:r>
              <a:rPr lang="en-GB"/>
              <a:t>Click to edit Master title style</a:t>
            </a:r>
            <a:endParaRPr lang="en-DE"/>
          </a:p>
        </p:txBody>
      </p:sp>
      <p:sp>
        <p:nvSpPr>
          <p:cNvPr id="3" name="Content Placeholder 2">
            <a:extLst>
              <a:ext uri="{FF2B5EF4-FFF2-40B4-BE49-F238E27FC236}">
                <a16:creationId xmlns:a16="http://schemas.microsoft.com/office/drawing/2014/main" id="{640002A7-61CC-1D57-C1F3-C5FF04FEAD4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4" name="Content Placeholder 3">
            <a:extLst>
              <a:ext uri="{FF2B5EF4-FFF2-40B4-BE49-F238E27FC236}">
                <a16:creationId xmlns:a16="http://schemas.microsoft.com/office/drawing/2014/main" id="{7EF5A060-C1FE-D9F7-B9AE-24125ABA7AF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5" name="Date Placeholder 4">
            <a:extLst>
              <a:ext uri="{FF2B5EF4-FFF2-40B4-BE49-F238E27FC236}">
                <a16:creationId xmlns:a16="http://schemas.microsoft.com/office/drawing/2014/main" id="{44A6D816-C938-40EC-568D-98984930DE8D}"/>
              </a:ext>
            </a:extLst>
          </p:cNvPr>
          <p:cNvSpPr>
            <a:spLocks noGrp="1"/>
          </p:cNvSpPr>
          <p:nvPr>
            <p:ph type="dt" sz="half" idx="10"/>
          </p:nvPr>
        </p:nvSpPr>
        <p:spPr/>
        <p:txBody>
          <a:bodyPr/>
          <a:lstStyle/>
          <a:p>
            <a:fld id="{D0E05FA4-F386-0A4C-9006-13A8109381BD}" type="datetimeFigureOut">
              <a:rPr lang="en-DE" smtClean="0"/>
              <a:t>13.06.23</a:t>
            </a:fld>
            <a:endParaRPr lang="en-DE"/>
          </a:p>
        </p:txBody>
      </p:sp>
      <p:sp>
        <p:nvSpPr>
          <p:cNvPr id="6" name="Footer Placeholder 5">
            <a:extLst>
              <a:ext uri="{FF2B5EF4-FFF2-40B4-BE49-F238E27FC236}">
                <a16:creationId xmlns:a16="http://schemas.microsoft.com/office/drawing/2014/main" id="{915272F8-0F39-4D5D-E21C-2449EA9227BF}"/>
              </a:ext>
            </a:extLst>
          </p:cNvPr>
          <p:cNvSpPr>
            <a:spLocks noGrp="1"/>
          </p:cNvSpPr>
          <p:nvPr>
            <p:ph type="ftr" sz="quarter" idx="11"/>
          </p:nvPr>
        </p:nvSpPr>
        <p:spPr/>
        <p:txBody>
          <a:bodyPr/>
          <a:lstStyle/>
          <a:p>
            <a:endParaRPr lang="en-DE"/>
          </a:p>
        </p:txBody>
      </p:sp>
      <p:sp>
        <p:nvSpPr>
          <p:cNvPr id="7" name="Slide Number Placeholder 6">
            <a:extLst>
              <a:ext uri="{FF2B5EF4-FFF2-40B4-BE49-F238E27FC236}">
                <a16:creationId xmlns:a16="http://schemas.microsoft.com/office/drawing/2014/main" id="{C021ED6F-9765-0C41-363F-8269FD9CAB50}"/>
              </a:ext>
            </a:extLst>
          </p:cNvPr>
          <p:cNvSpPr>
            <a:spLocks noGrp="1"/>
          </p:cNvSpPr>
          <p:nvPr>
            <p:ph type="sldNum" sz="quarter" idx="12"/>
          </p:nvPr>
        </p:nvSpPr>
        <p:spPr/>
        <p:txBody>
          <a:bodyPr/>
          <a:lstStyle/>
          <a:p>
            <a:fld id="{BF585F0E-2DFA-BA42-8646-89C7C562199A}" type="slidenum">
              <a:rPr lang="en-DE" smtClean="0"/>
              <a:t>‹#›</a:t>
            </a:fld>
            <a:endParaRPr lang="en-DE"/>
          </a:p>
        </p:txBody>
      </p:sp>
    </p:spTree>
    <p:extLst>
      <p:ext uri="{BB962C8B-B14F-4D97-AF65-F5344CB8AC3E}">
        <p14:creationId xmlns:p14="http://schemas.microsoft.com/office/powerpoint/2010/main" val="3295697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AD0AD-25D6-2C06-2157-43764A6DC503}"/>
              </a:ext>
            </a:extLst>
          </p:cNvPr>
          <p:cNvSpPr>
            <a:spLocks noGrp="1"/>
          </p:cNvSpPr>
          <p:nvPr>
            <p:ph type="title"/>
          </p:nvPr>
        </p:nvSpPr>
        <p:spPr>
          <a:xfrm>
            <a:off x="839788" y="365125"/>
            <a:ext cx="10515600" cy="1325563"/>
          </a:xfrm>
        </p:spPr>
        <p:txBody>
          <a:bodyPr/>
          <a:lstStyle/>
          <a:p>
            <a:r>
              <a:rPr lang="en-GB"/>
              <a:t>Click to edit Master title style</a:t>
            </a:r>
            <a:endParaRPr lang="en-DE"/>
          </a:p>
        </p:txBody>
      </p:sp>
      <p:sp>
        <p:nvSpPr>
          <p:cNvPr id="3" name="Text Placeholder 2">
            <a:extLst>
              <a:ext uri="{FF2B5EF4-FFF2-40B4-BE49-F238E27FC236}">
                <a16:creationId xmlns:a16="http://schemas.microsoft.com/office/drawing/2014/main" id="{8FCF5869-D19D-CB0F-150B-D120BC79A0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318DA34-010F-D4F8-FA4D-57C1B95D083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5" name="Text Placeholder 4">
            <a:extLst>
              <a:ext uri="{FF2B5EF4-FFF2-40B4-BE49-F238E27FC236}">
                <a16:creationId xmlns:a16="http://schemas.microsoft.com/office/drawing/2014/main" id="{9362253A-EE4B-4231-1C71-32588286C6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B0976E9-2D98-244B-D9D0-EBA79C63657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7" name="Date Placeholder 6">
            <a:extLst>
              <a:ext uri="{FF2B5EF4-FFF2-40B4-BE49-F238E27FC236}">
                <a16:creationId xmlns:a16="http://schemas.microsoft.com/office/drawing/2014/main" id="{E9BE7C7D-1814-AF88-D459-E6A3C9D12955}"/>
              </a:ext>
            </a:extLst>
          </p:cNvPr>
          <p:cNvSpPr>
            <a:spLocks noGrp="1"/>
          </p:cNvSpPr>
          <p:nvPr>
            <p:ph type="dt" sz="half" idx="10"/>
          </p:nvPr>
        </p:nvSpPr>
        <p:spPr/>
        <p:txBody>
          <a:bodyPr/>
          <a:lstStyle/>
          <a:p>
            <a:fld id="{D0E05FA4-F386-0A4C-9006-13A8109381BD}" type="datetimeFigureOut">
              <a:rPr lang="en-DE" smtClean="0"/>
              <a:t>13.06.23</a:t>
            </a:fld>
            <a:endParaRPr lang="en-DE"/>
          </a:p>
        </p:txBody>
      </p:sp>
      <p:sp>
        <p:nvSpPr>
          <p:cNvPr id="8" name="Footer Placeholder 7">
            <a:extLst>
              <a:ext uri="{FF2B5EF4-FFF2-40B4-BE49-F238E27FC236}">
                <a16:creationId xmlns:a16="http://schemas.microsoft.com/office/drawing/2014/main" id="{693713B2-F852-4DA5-3C56-DCB48DB9832B}"/>
              </a:ext>
            </a:extLst>
          </p:cNvPr>
          <p:cNvSpPr>
            <a:spLocks noGrp="1"/>
          </p:cNvSpPr>
          <p:nvPr>
            <p:ph type="ftr" sz="quarter" idx="11"/>
          </p:nvPr>
        </p:nvSpPr>
        <p:spPr/>
        <p:txBody>
          <a:bodyPr/>
          <a:lstStyle/>
          <a:p>
            <a:endParaRPr lang="en-DE"/>
          </a:p>
        </p:txBody>
      </p:sp>
      <p:sp>
        <p:nvSpPr>
          <p:cNvPr id="9" name="Slide Number Placeholder 8">
            <a:extLst>
              <a:ext uri="{FF2B5EF4-FFF2-40B4-BE49-F238E27FC236}">
                <a16:creationId xmlns:a16="http://schemas.microsoft.com/office/drawing/2014/main" id="{FC0985AF-7D65-C08D-1704-205FC03C51FB}"/>
              </a:ext>
            </a:extLst>
          </p:cNvPr>
          <p:cNvSpPr>
            <a:spLocks noGrp="1"/>
          </p:cNvSpPr>
          <p:nvPr>
            <p:ph type="sldNum" sz="quarter" idx="12"/>
          </p:nvPr>
        </p:nvSpPr>
        <p:spPr/>
        <p:txBody>
          <a:bodyPr/>
          <a:lstStyle/>
          <a:p>
            <a:fld id="{BF585F0E-2DFA-BA42-8646-89C7C562199A}" type="slidenum">
              <a:rPr lang="en-DE" smtClean="0"/>
              <a:t>‹#›</a:t>
            </a:fld>
            <a:endParaRPr lang="en-DE"/>
          </a:p>
        </p:txBody>
      </p:sp>
    </p:spTree>
    <p:extLst>
      <p:ext uri="{BB962C8B-B14F-4D97-AF65-F5344CB8AC3E}">
        <p14:creationId xmlns:p14="http://schemas.microsoft.com/office/powerpoint/2010/main" val="3892629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2C5BA-2BDA-F263-E62B-1186E40917DD}"/>
              </a:ext>
            </a:extLst>
          </p:cNvPr>
          <p:cNvSpPr>
            <a:spLocks noGrp="1"/>
          </p:cNvSpPr>
          <p:nvPr>
            <p:ph type="title"/>
          </p:nvPr>
        </p:nvSpPr>
        <p:spPr/>
        <p:txBody>
          <a:bodyPr/>
          <a:lstStyle/>
          <a:p>
            <a:r>
              <a:rPr lang="en-GB"/>
              <a:t>Click to edit Master title style</a:t>
            </a:r>
            <a:endParaRPr lang="en-DE"/>
          </a:p>
        </p:txBody>
      </p:sp>
      <p:sp>
        <p:nvSpPr>
          <p:cNvPr id="3" name="Date Placeholder 2">
            <a:extLst>
              <a:ext uri="{FF2B5EF4-FFF2-40B4-BE49-F238E27FC236}">
                <a16:creationId xmlns:a16="http://schemas.microsoft.com/office/drawing/2014/main" id="{F464FF27-4E98-04E0-D80F-0B1A177AECB1}"/>
              </a:ext>
            </a:extLst>
          </p:cNvPr>
          <p:cNvSpPr>
            <a:spLocks noGrp="1"/>
          </p:cNvSpPr>
          <p:nvPr>
            <p:ph type="dt" sz="half" idx="10"/>
          </p:nvPr>
        </p:nvSpPr>
        <p:spPr/>
        <p:txBody>
          <a:bodyPr/>
          <a:lstStyle/>
          <a:p>
            <a:fld id="{D0E05FA4-F386-0A4C-9006-13A8109381BD}" type="datetimeFigureOut">
              <a:rPr lang="en-DE" smtClean="0"/>
              <a:t>13.06.23</a:t>
            </a:fld>
            <a:endParaRPr lang="en-DE"/>
          </a:p>
        </p:txBody>
      </p:sp>
      <p:sp>
        <p:nvSpPr>
          <p:cNvPr id="4" name="Footer Placeholder 3">
            <a:extLst>
              <a:ext uri="{FF2B5EF4-FFF2-40B4-BE49-F238E27FC236}">
                <a16:creationId xmlns:a16="http://schemas.microsoft.com/office/drawing/2014/main" id="{59776847-C5C1-0C14-7A43-BF84D22E92E3}"/>
              </a:ext>
            </a:extLst>
          </p:cNvPr>
          <p:cNvSpPr>
            <a:spLocks noGrp="1"/>
          </p:cNvSpPr>
          <p:nvPr>
            <p:ph type="ftr" sz="quarter" idx="11"/>
          </p:nvPr>
        </p:nvSpPr>
        <p:spPr/>
        <p:txBody>
          <a:bodyPr/>
          <a:lstStyle/>
          <a:p>
            <a:endParaRPr lang="en-DE"/>
          </a:p>
        </p:txBody>
      </p:sp>
      <p:sp>
        <p:nvSpPr>
          <p:cNvPr id="5" name="Slide Number Placeholder 4">
            <a:extLst>
              <a:ext uri="{FF2B5EF4-FFF2-40B4-BE49-F238E27FC236}">
                <a16:creationId xmlns:a16="http://schemas.microsoft.com/office/drawing/2014/main" id="{9E702AF7-2763-9A38-9A71-78198657E20B}"/>
              </a:ext>
            </a:extLst>
          </p:cNvPr>
          <p:cNvSpPr>
            <a:spLocks noGrp="1"/>
          </p:cNvSpPr>
          <p:nvPr>
            <p:ph type="sldNum" sz="quarter" idx="12"/>
          </p:nvPr>
        </p:nvSpPr>
        <p:spPr/>
        <p:txBody>
          <a:bodyPr/>
          <a:lstStyle/>
          <a:p>
            <a:fld id="{BF585F0E-2DFA-BA42-8646-89C7C562199A}" type="slidenum">
              <a:rPr lang="en-DE" smtClean="0"/>
              <a:t>‹#›</a:t>
            </a:fld>
            <a:endParaRPr lang="en-DE"/>
          </a:p>
        </p:txBody>
      </p:sp>
    </p:spTree>
    <p:extLst>
      <p:ext uri="{BB962C8B-B14F-4D97-AF65-F5344CB8AC3E}">
        <p14:creationId xmlns:p14="http://schemas.microsoft.com/office/powerpoint/2010/main" val="2938857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6219E6-6C6A-6C2C-266A-22B1F3BFC183}"/>
              </a:ext>
            </a:extLst>
          </p:cNvPr>
          <p:cNvSpPr>
            <a:spLocks noGrp="1"/>
          </p:cNvSpPr>
          <p:nvPr>
            <p:ph type="dt" sz="half" idx="10"/>
          </p:nvPr>
        </p:nvSpPr>
        <p:spPr/>
        <p:txBody>
          <a:bodyPr/>
          <a:lstStyle/>
          <a:p>
            <a:fld id="{D0E05FA4-F386-0A4C-9006-13A8109381BD}" type="datetimeFigureOut">
              <a:rPr lang="en-DE" smtClean="0"/>
              <a:t>13.06.23</a:t>
            </a:fld>
            <a:endParaRPr lang="en-DE"/>
          </a:p>
        </p:txBody>
      </p:sp>
      <p:sp>
        <p:nvSpPr>
          <p:cNvPr id="3" name="Footer Placeholder 2">
            <a:extLst>
              <a:ext uri="{FF2B5EF4-FFF2-40B4-BE49-F238E27FC236}">
                <a16:creationId xmlns:a16="http://schemas.microsoft.com/office/drawing/2014/main" id="{44CE2E82-F2D5-4784-66CD-6970E61D8D94}"/>
              </a:ext>
            </a:extLst>
          </p:cNvPr>
          <p:cNvSpPr>
            <a:spLocks noGrp="1"/>
          </p:cNvSpPr>
          <p:nvPr>
            <p:ph type="ftr" sz="quarter" idx="11"/>
          </p:nvPr>
        </p:nvSpPr>
        <p:spPr/>
        <p:txBody>
          <a:bodyPr/>
          <a:lstStyle/>
          <a:p>
            <a:endParaRPr lang="en-DE"/>
          </a:p>
        </p:txBody>
      </p:sp>
      <p:sp>
        <p:nvSpPr>
          <p:cNvPr id="4" name="Slide Number Placeholder 3">
            <a:extLst>
              <a:ext uri="{FF2B5EF4-FFF2-40B4-BE49-F238E27FC236}">
                <a16:creationId xmlns:a16="http://schemas.microsoft.com/office/drawing/2014/main" id="{B11F79D3-14AC-EC6D-644B-B25EE238F0B4}"/>
              </a:ext>
            </a:extLst>
          </p:cNvPr>
          <p:cNvSpPr>
            <a:spLocks noGrp="1"/>
          </p:cNvSpPr>
          <p:nvPr>
            <p:ph type="sldNum" sz="quarter" idx="12"/>
          </p:nvPr>
        </p:nvSpPr>
        <p:spPr/>
        <p:txBody>
          <a:bodyPr/>
          <a:lstStyle/>
          <a:p>
            <a:fld id="{BF585F0E-2DFA-BA42-8646-89C7C562199A}" type="slidenum">
              <a:rPr lang="en-DE" smtClean="0"/>
              <a:t>‹#›</a:t>
            </a:fld>
            <a:endParaRPr lang="en-DE"/>
          </a:p>
        </p:txBody>
      </p:sp>
    </p:spTree>
    <p:extLst>
      <p:ext uri="{BB962C8B-B14F-4D97-AF65-F5344CB8AC3E}">
        <p14:creationId xmlns:p14="http://schemas.microsoft.com/office/powerpoint/2010/main" val="521764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7B471-2A28-05E8-0848-08865A176A2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DE"/>
          </a:p>
        </p:txBody>
      </p:sp>
      <p:sp>
        <p:nvSpPr>
          <p:cNvPr id="3" name="Content Placeholder 2">
            <a:extLst>
              <a:ext uri="{FF2B5EF4-FFF2-40B4-BE49-F238E27FC236}">
                <a16:creationId xmlns:a16="http://schemas.microsoft.com/office/drawing/2014/main" id="{883BC051-0056-6E0B-1EFD-88389CA02A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4" name="Text Placeholder 3">
            <a:extLst>
              <a:ext uri="{FF2B5EF4-FFF2-40B4-BE49-F238E27FC236}">
                <a16:creationId xmlns:a16="http://schemas.microsoft.com/office/drawing/2014/main" id="{1531EF22-C970-8F76-B445-894301D714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EA8EED-746A-8C7E-5554-895DB59DEFE3}"/>
              </a:ext>
            </a:extLst>
          </p:cNvPr>
          <p:cNvSpPr>
            <a:spLocks noGrp="1"/>
          </p:cNvSpPr>
          <p:nvPr>
            <p:ph type="dt" sz="half" idx="10"/>
          </p:nvPr>
        </p:nvSpPr>
        <p:spPr/>
        <p:txBody>
          <a:bodyPr/>
          <a:lstStyle/>
          <a:p>
            <a:fld id="{D0E05FA4-F386-0A4C-9006-13A8109381BD}" type="datetimeFigureOut">
              <a:rPr lang="en-DE" smtClean="0"/>
              <a:t>13.06.23</a:t>
            </a:fld>
            <a:endParaRPr lang="en-DE"/>
          </a:p>
        </p:txBody>
      </p:sp>
      <p:sp>
        <p:nvSpPr>
          <p:cNvPr id="6" name="Footer Placeholder 5">
            <a:extLst>
              <a:ext uri="{FF2B5EF4-FFF2-40B4-BE49-F238E27FC236}">
                <a16:creationId xmlns:a16="http://schemas.microsoft.com/office/drawing/2014/main" id="{2C8EDA8A-D84B-7989-BF7E-6338CC135112}"/>
              </a:ext>
            </a:extLst>
          </p:cNvPr>
          <p:cNvSpPr>
            <a:spLocks noGrp="1"/>
          </p:cNvSpPr>
          <p:nvPr>
            <p:ph type="ftr" sz="quarter" idx="11"/>
          </p:nvPr>
        </p:nvSpPr>
        <p:spPr/>
        <p:txBody>
          <a:bodyPr/>
          <a:lstStyle/>
          <a:p>
            <a:endParaRPr lang="en-DE"/>
          </a:p>
        </p:txBody>
      </p:sp>
      <p:sp>
        <p:nvSpPr>
          <p:cNvPr id="7" name="Slide Number Placeholder 6">
            <a:extLst>
              <a:ext uri="{FF2B5EF4-FFF2-40B4-BE49-F238E27FC236}">
                <a16:creationId xmlns:a16="http://schemas.microsoft.com/office/drawing/2014/main" id="{F098B0D8-2C8E-2E20-6E03-A4840A41B5CA}"/>
              </a:ext>
            </a:extLst>
          </p:cNvPr>
          <p:cNvSpPr>
            <a:spLocks noGrp="1"/>
          </p:cNvSpPr>
          <p:nvPr>
            <p:ph type="sldNum" sz="quarter" idx="12"/>
          </p:nvPr>
        </p:nvSpPr>
        <p:spPr/>
        <p:txBody>
          <a:bodyPr/>
          <a:lstStyle/>
          <a:p>
            <a:fld id="{BF585F0E-2DFA-BA42-8646-89C7C562199A}" type="slidenum">
              <a:rPr lang="en-DE" smtClean="0"/>
              <a:t>‹#›</a:t>
            </a:fld>
            <a:endParaRPr lang="en-DE"/>
          </a:p>
        </p:txBody>
      </p:sp>
    </p:spTree>
    <p:extLst>
      <p:ext uri="{BB962C8B-B14F-4D97-AF65-F5344CB8AC3E}">
        <p14:creationId xmlns:p14="http://schemas.microsoft.com/office/powerpoint/2010/main" val="724136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E78EA-5EA0-CB58-B7E5-1B0274606D1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DE"/>
          </a:p>
        </p:txBody>
      </p:sp>
      <p:sp>
        <p:nvSpPr>
          <p:cNvPr id="3" name="Picture Placeholder 2">
            <a:extLst>
              <a:ext uri="{FF2B5EF4-FFF2-40B4-BE49-F238E27FC236}">
                <a16:creationId xmlns:a16="http://schemas.microsoft.com/office/drawing/2014/main" id="{9BD541F7-416D-DB9A-2147-7FE7FEA0E2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DE"/>
          </a:p>
        </p:txBody>
      </p:sp>
      <p:sp>
        <p:nvSpPr>
          <p:cNvPr id="4" name="Text Placeholder 3">
            <a:extLst>
              <a:ext uri="{FF2B5EF4-FFF2-40B4-BE49-F238E27FC236}">
                <a16:creationId xmlns:a16="http://schemas.microsoft.com/office/drawing/2014/main" id="{4DC99B52-6185-D7E1-9C7F-410ACA79AD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632DE20-CE05-B145-F6E2-9BEDD035D3AA}"/>
              </a:ext>
            </a:extLst>
          </p:cNvPr>
          <p:cNvSpPr>
            <a:spLocks noGrp="1"/>
          </p:cNvSpPr>
          <p:nvPr>
            <p:ph type="dt" sz="half" idx="10"/>
          </p:nvPr>
        </p:nvSpPr>
        <p:spPr/>
        <p:txBody>
          <a:bodyPr/>
          <a:lstStyle/>
          <a:p>
            <a:fld id="{D0E05FA4-F386-0A4C-9006-13A8109381BD}" type="datetimeFigureOut">
              <a:rPr lang="en-DE" smtClean="0"/>
              <a:t>13.06.23</a:t>
            </a:fld>
            <a:endParaRPr lang="en-DE"/>
          </a:p>
        </p:txBody>
      </p:sp>
      <p:sp>
        <p:nvSpPr>
          <p:cNvPr id="6" name="Footer Placeholder 5">
            <a:extLst>
              <a:ext uri="{FF2B5EF4-FFF2-40B4-BE49-F238E27FC236}">
                <a16:creationId xmlns:a16="http://schemas.microsoft.com/office/drawing/2014/main" id="{FC08D478-02A6-84D4-BED8-ACC8546E92E4}"/>
              </a:ext>
            </a:extLst>
          </p:cNvPr>
          <p:cNvSpPr>
            <a:spLocks noGrp="1"/>
          </p:cNvSpPr>
          <p:nvPr>
            <p:ph type="ftr" sz="quarter" idx="11"/>
          </p:nvPr>
        </p:nvSpPr>
        <p:spPr/>
        <p:txBody>
          <a:bodyPr/>
          <a:lstStyle/>
          <a:p>
            <a:endParaRPr lang="en-DE"/>
          </a:p>
        </p:txBody>
      </p:sp>
      <p:sp>
        <p:nvSpPr>
          <p:cNvPr id="7" name="Slide Number Placeholder 6">
            <a:extLst>
              <a:ext uri="{FF2B5EF4-FFF2-40B4-BE49-F238E27FC236}">
                <a16:creationId xmlns:a16="http://schemas.microsoft.com/office/drawing/2014/main" id="{D64E049B-58AD-BCF8-9234-0FB91EBF01F9}"/>
              </a:ext>
            </a:extLst>
          </p:cNvPr>
          <p:cNvSpPr>
            <a:spLocks noGrp="1"/>
          </p:cNvSpPr>
          <p:nvPr>
            <p:ph type="sldNum" sz="quarter" idx="12"/>
          </p:nvPr>
        </p:nvSpPr>
        <p:spPr/>
        <p:txBody>
          <a:bodyPr/>
          <a:lstStyle/>
          <a:p>
            <a:fld id="{BF585F0E-2DFA-BA42-8646-89C7C562199A}" type="slidenum">
              <a:rPr lang="en-DE" smtClean="0"/>
              <a:t>‹#›</a:t>
            </a:fld>
            <a:endParaRPr lang="en-DE"/>
          </a:p>
        </p:txBody>
      </p:sp>
    </p:spTree>
    <p:extLst>
      <p:ext uri="{BB962C8B-B14F-4D97-AF65-F5344CB8AC3E}">
        <p14:creationId xmlns:p14="http://schemas.microsoft.com/office/powerpoint/2010/main" val="1130848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DEF280-1CDE-7D00-231E-E8A4DDD089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DE"/>
          </a:p>
        </p:txBody>
      </p:sp>
      <p:sp>
        <p:nvSpPr>
          <p:cNvPr id="3" name="Text Placeholder 2">
            <a:extLst>
              <a:ext uri="{FF2B5EF4-FFF2-40B4-BE49-F238E27FC236}">
                <a16:creationId xmlns:a16="http://schemas.microsoft.com/office/drawing/2014/main" id="{6E9F56F4-B945-F143-63F4-888E4D2224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DE"/>
          </a:p>
        </p:txBody>
      </p:sp>
      <p:sp>
        <p:nvSpPr>
          <p:cNvPr id="4" name="Date Placeholder 3">
            <a:extLst>
              <a:ext uri="{FF2B5EF4-FFF2-40B4-BE49-F238E27FC236}">
                <a16:creationId xmlns:a16="http://schemas.microsoft.com/office/drawing/2014/main" id="{4FFFF8EF-774D-5ADD-3FB9-C406D53E24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E05FA4-F386-0A4C-9006-13A8109381BD}" type="datetimeFigureOut">
              <a:rPr lang="en-DE" smtClean="0"/>
              <a:t>13.06.23</a:t>
            </a:fld>
            <a:endParaRPr lang="en-DE"/>
          </a:p>
        </p:txBody>
      </p:sp>
      <p:sp>
        <p:nvSpPr>
          <p:cNvPr id="5" name="Footer Placeholder 4">
            <a:extLst>
              <a:ext uri="{FF2B5EF4-FFF2-40B4-BE49-F238E27FC236}">
                <a16:creationId xmlns:a16="http://schemas.microsoft.com/office/drawing/2014/main" id="{5B2BAF75-28ED-CDE6-728D-787ED8E021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DE"/>
          </a:p>
        </p:txBody>
      </p:sp>
      <p:sp>
        <p:nvSpPr>
          <p:cNvPr id="6" name="Slide Number Placeholder 5">
            <a:extLst>
              <a:ext uri="{FF2B5EF4-FFF2-40B4-BE49-F238E27FC236}">
                <a16:creationId xmlns:a16="http://schemas.microsoft.com/office/drawing/2014/main" id="{96BB0988-92D7-C768-4745-A1D054CA46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85F0E-2DFA-BA42-8646-89C7C562199A}" type="slidenum">
              <a:rPr lang="en-DE" smtClean="0"/>
              <a:t>‹#›</a:t>
            </a:fld>
            <a:endParaRPr lang="en-DE"/>
          </a:p>
        </p:txBody>
      </p:sp>
    </p:spTree>
    <p:extLst>
      <p:ext uri="{BB962C8B-B14F-4D97-AF65-F5344CB8AC3E}">
        <p14:creationId xmlns:p14="http://schemas.microsoft.com/office/powerpoint/2010/main" val="2932458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DE3F2-6EBF-F2E3-0E40-4FEDFCB3888B}"/>
              </a:ext>
            </a:extLst>
          </p:cNvPr>
          <p:cNvSpPr>
            <a:spLocks noGrp="1"/>
          </p:cNvSpPr>
          <p:nvPr>
            <p:ph type="ctrTitle"/>
          </p:nvPr>
        </p:nvSpPr>
        <p:spPr>
          <a:xfrm>
            <a:off x="1177635" y="1122363"/>
            <a:ext cx="9698183" cy="1655762"/>
          </a:xfrm>
        </p:spPr>
        <p:txBody>
          <a:bodyPr>
            <a:normAutofit fontScale="90000"/>
          </a:bodyPr>
          <a:lstStyle/>
          <a:p>
            <a:r>
              <a:rPr lang="en-DE" b="1" dirty="0"/>
              <a:t>New Collective Quantified Goal</a:t>
            </a:r>
          </a:p>
        </p:txBody>
      </p:sp>
      <p:sp>
        <p:nvSpPr>
          <p:cNvPr id="3" name="Subtitle 2">
            <a:extLst>
              <a:ext uri="{FF2B5EF4-FFF2-40B4-BE49-F238E27FC236}">
                <a16:creationId xmlns:a16="http://schemas.microsoft.com/office/drawing/2014/main" id="{42411510-BB6B-5501-7211-1D3CAD29A60E}"/>
              </a:ext>
            </a:extLst>
          </p:cNvPr>
          <p:cNvSpPr>
            <a:spLocks noGrp="1"/>
          </p:cNvSpPr>
          <p:nvPr>
            <p:ph type="subTitle" idx="1"/>
          </p:nvPr>
        </p:nvSpPr>
        <p:spPr/>
        <p:txBody>
          <a:bodyPr/>
          <a:lstStyle/>
          <a:p>
            <a:r>
              <a:rPr lang="en-DE" dirty="0"/>
              <a:t>RINGO </a:t>
            </a:r>
          </a:p>
          <a:p>
            <a:r>
              <a:rPr lang="en-DE" dirty="0"/>
              <a:t>SB58</a:t>
            </a:r>
          </a:p>
          <a:p>
            <a:r>
              <a:rPr lang="en-DE" dirty="0"/>
              <a:t>Clara Gurresø, PhD student, Kiel University</a:t>
            </a:r>
          </a:p>
        </p:txBody>
      </p:sp>
    </p:spTree>
    <p:extLst>
      <p:ext uri="{BB962C8B-B14F-4D97-AF65-F5344CB8AC3E}">
        <p14:creationId xmlns:p14="http://schemas.microsoft.com/office/powerpoint/2010/main" val="4290768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A7EC8-921E-F710-8FEF-6F14B1479120}"/>
              </a:ext>
            </a:extLst>
          </p:cNvPr>
          <p:cNvSpPr>
            <a:spLocks noGrp="1"/>
          </p:cNvSpPr>
          <p:nvPr>
            <p:ph type="title"/>
          </p:nvPr>
        </p:nvSpPr>
        <p:spPr/>
        <p:txBody>
          <a:bodyPr/>
          <a:lstStyle/>
          <a:p>
            <a:pPr algn="ctr"/>
            <a:r>
              <a:rPr lang="en-DE" b="1" dirty="0"/>
              <a:t>Finance commitments </a:t>
            </a:r>
          </a:p>
        </p:txBody>
      </p:sp>
      <p:sp>
        <p:nvSpPr>
          <p:cNvPr id="3" name="Content Placeholder 2">
            <a:extLst>
              <a:ext uri="{FF2B5EF4-FFF2-40B4-BE49-F238E27FC236}">
                <a16:creationId xmlns:a16="http://schemas.microsoft.com/office/drawing/2014/main" id="{1CE85A3D-9723-396E-E6C1-70DA72033CBC}"/>
              </a:ext>
            </a:extLst>
          </p:cNvPr>
          <p:cNvSpPr>
            <a:spLocks noGrp="1"/>
          </p:cNvSpPr>
          <p:nvPr>
            <p:ph idx="1"/>
          </p:nvPr>
        </p:nvSpPr>
        <p:spPr/>
        <p:txBody>
          <a:bodyPr>
            <a:normAutofit lnSpcReduction="10000"/>
          </a:bodyPr>
          <a:lstStyle/>
          <a:p>
            <a:r>
              <a:rPr lang="en-DE" dirty="0"/>
              <a:t>Copenhagen Accord (COP15, 2009): commitment to mobilise $100 billion per year by 2020</a:t>
            </a:r>
          </a:p>
          <a:p>
            <a:pPr lvl="1"/>
            <a:r>
              <a:rPr lang="en-DE" dirty="0"/>
              <a:t>Balanced between adaptation and mitigation</a:t>
            </a:r>
          </a:p>
          <a:p>
            <a:pPr lvl="1"/>
            <a:r>
              <a:rPr lang="en-DE" dirty="0"/>
              <a:t>Mix of public and private sources</a:t>
            </a:r>
          </a:p>
          <a:p>
            <a:pPr lvl="1">
              <a:spcAft>
                <a:spcPts val="600"/>
              </a:spcAft>
            </a:pPr>
            <a:endParaRPr lang="en-DE" dirty="0"/>
          </a:p>
          <a:p>
            <a:r>
              <a:rPr lang="en-DE" dirty="0"/>
              <a:t>Paris Agreement (COP21, 2015): </a:t>
            </a:r>
          </a:p>
          <a:p>
            <a:pPr lvl="1"/>
            <a:r>
              <a:rPr lang="en-GB" dirty="0"/>
              <a:t>Art. 2.1.c: “</a:t>
            </a:r>
            <a:r>
              <a:rPr lang="en-GB" b="0" i="0" dirty="0">
                <a:effectLst/>
              </a:rPr>
              <a:t>Making finance flows consistent with a pathway towards low greenhouse gas emissions and climate-resilient development.”</a:t>
            </a:r>
          </a:p>
          <a:p>
            <a:pPr lvl="1"/>
            <a:endParaRPr lang="en-GB" dirty="0">
              <a:latin typeface="Times New Roman" panose="02020603050405020304" pitchFamily="18" charset="0"/>
            </a:endParaRPr>
          </a:p>
          <a:p>
            <a:r>
              <a:rPr lang="en-GB" dirty="0">
                <a:effectLst/>
              </a:rPr>
              <a:t>Ad hoc work programme on the new collective quantified goal (NCQG) to be carried out from 2022 to 2024</a:t>
            </a:r>
            <a:endParaRPr lang="en-DE" dirty="0"/>
          </a:p>
          <a:p>
            <a:pPr lvl="1"/>
            <a:endParaRPr lang="en-GB" b="0" i="0" dirty="0">
              <a:effectLst/>
              <a:latin typeface="Times New Roman" panose="02020603050405020304" pitchFamily="18" charset="0"/>
            </a:endParaRPr>
          </a:p>
        </p:txBody>
      </p:sp>
    </p:spTree>
    <p:extLst>
      <p:ext uri="{BB962C8B-B14F-4D97-AF65-F5344CB8AC3E}">
        <p14:creationId xmlns:p14="http://schemas.microsoft.com/office/powerpoint/2010/main" val="2285603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12CFA74-BC71-4270-402F-A52B16F46EA7}"/>
              </a:ext>
            </a:extLst>
          </p:cNvPr>
          <p:cNvPicPr>
            <a:picLocks noChangeAspect="1"/>
          </p:cNvPicPr>
          <p:nvPr/>
        </p:nvPicPr>
        <p:blipFill>
          <a:blip r:embed="rId3"/>
          <a:stretch>
            <a:fillRect/>
          </a:stretch>
        </p:blipFill>
        <p:spPr>
          <a:xfrm>
            <a:off x="643467" y="1002623"/>
            <a:ext cx="10905066" cy="4852753"/>
          </a:xfrm>
          <a:prstGeom prst="rect">
            <a:avLst/>
          </a:prstGeom>
        </p:spPr>
      </p:pic>
    </p:spTree>
    <p:extLst>
      <p:ext uri="{BB962C8B-B14F-4D97-AF65-F5344CB8AC3E}">
        <p14:creationId xmlns:p14="http://schemas.microsoft.com/office/powerpoint/2010/main" val="1189042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C0AFEC-E25C-B651-8ADD-2D80CF5595D0}"/>
              </a:ext>
            </a:extLst>
          </p:cNvPr>
          <p:cNvSpPr>
            <a:spLocks noGrp="1"/>
          </p:cNvSpPr>
          <p:nvPr>
            <p:ph idx="1"/>
          </p:nvPr>
        </p:nvSpPr>
        <p:spPr>
          <a:xfrm>
            <a:off x="838200" y="677917"/>
            <a:ext cx="10515600" cy="5552062"/>
          </a:xfrm>
        </p:spPr>
        <p:txBody>
          <a:bodyPr>
            <a:normAutofit fontScale="92500" lnSpcReduction="20000"/>
          </a:bodyPr>
          <a:lstStyle/>
          <a:p>
            <a:pPr marL="0" indent="0">
              <a:buNone/>
            </a:pPr>
            <a:r>
              <a:rPr lang="en-DE" sz="1900" b="1" dirty="0"/>
              <a:t>Arab Group</a:t>
            </a:r>
          </a:p>
          <a:p>
            <a:pPr>
              <a:spcBef>
                <a:spcPts val="500"/>
              </a:spcBef>
            </a:pPr>
            <a:r>
              <a:rPr lang="en-GB" sz="1500" dirty="0">
                <a:effectLst/>
              </a:rPr>
              <a:t>The New Collective Quantified Goal on Climate Finance does not have the mandate to discuss contributors to the goal as it has never been cited in a previous decision… The exploration of contributors will not yield any productive outcome and the options produced cannot be decided upon within the NCQG agenda item this upcoming CMA in any case </a:t>
            </a:r>
          </a:p>
          <a:p>
            <a:pPr>
              <a:spcBef>
                <a:spcPts val="500"/>
              </a:spcBef>
              <a:spcAft>
                <a:spcPts val="600"/>
              </a:spcAft>
            </a:pPr>
            <a:r>
              <a:rPr lang="en-GB" sz="1500" dirty="0">
                <a:effectLst/>
              </a:rPr>
              <a:t>In line with article 4, paragraph 5, of the Paris Agreement, it must be recognized that support determines ambition in developing countries. For ambition to increase in developing countries, developed countries must scale up the means and implementation of support. </a:t>
            </a:r>
          </a:p>
          <a:p>
            <a:pPr marL="0" indent="0">
              <a:buNone/>
            </a:pPr>
            <a:r>
              <a:rPr lang="en-GB" sz="1900" b="1" dirty="0"/>
              <a:t>African Group</a:t>
            </a:r>
          </a:p>
          <a:p>
            <a:pPr>
              <a:spcBef>
                <a:spcPts val="500"/>
              </a:spcBef>
            </a:pPr>
            <a:r>
              <a:rPr lang="en-GB" sz="1500" dirty="0">
                <a:effectLst/>
              </a:rPr>
              <a:t>The quantification of the goal should be based on the needs of developing countries, such quantification should be based on existing reports and studies of NDCs, NAPs, National Communications, LEDS, and IPCC recommendations.</a:t>
            </a:r>
          </a:p>
          <a:p>
            <a:pPr>
              <a:spcBef>
                <a:spcPts val="500"/>
              </a:spcBef>
            </a:pPr>
            <a:r>
              <a:rPr lang="en-GB" sz="1500" dirty="0">
                <a:effectLst/>
              </a:rPr>
              <a:t>articles 9 and 4 both provide the understanding of the responsibility of developed countries to provide and mobilize the financial resources needed.</a:t>
            </a:r>
          </a:p>
          <a:p>
            <a:pPr>
              <a:spcBef>
                <a:spcPts val="500"/>
              </a:spcBef>
              <a:spcAft>
                <a:spcPts val="600"/>
              </a:spcAft>
            </a:pPr>
            <a:r>
              <a:rPr lang="en-GB" sz="1500" dirty="0">
                <a:effectLst/>
              </a:rPr>
              <a:t>the group doesn’t consider any linkage between NCQG and article 2.1.c, simply because article 2.1.c refers to the nature of the financial flows and not the quantification of such resources</a:t>
            </a:r>
            <a:endParaRPr lang="en-GB" sz="1500" dirty="0"/>
          </a:p>
          <a:p>
            <a:pPr marL="0" indent="0">
              <a:buNone/>
            </a:pPr>
            <a:r>
              <a:rPr lang="en-GB" sz="1900" b="1" dirty="0"/>
              <a:t>EU</a:t>
            </a:r>
          </a:p>
          <a:p>
            <a:pPr>
              <a:spcBef>
                <a:spcPts val="500"/>
              </a:spcBef>
            </a:pPr>
            <a:r>
              <a:rPr lang="en-GB" sz="1500" dirty="0">
                <a:effectLst/>
              </a:rPr>
              <a:t>the NCQG should include mobilising climate finance from a wide variety of sources, instruments, and channels, through a variety of actions </a:t>
            </a:r>
          </a:p>
          <a:p>
            <a:pPr>
              <a:spcBef>
                <a:spcPts val="500"/>
              </a:spcBef>
            </a:pPr>
            <a:r>
              <a:rPr lang="en-GB" sz="1500" dirty="0">
                <a:effectLst/>
              </a:rPr>
              <a:t>the NCQG cannot be set in isolation in the same manner as the 100 billion goal; on the contrary, it needs to be set in the context of the evolving nature of both climate vulnerability and economic capabilities of Parties, public actors, and private actors.</a:t>
            </a:r>
          </a:p>
          <a:p>
            <a:pPr>
              <a:spcBef>
                <a:spcPts val="500"/>
              </a:spcBef>
            </a:pPr>
            <a:r>
              <a:rPr lang="en-GB" sz="1500" dirty="0">
                <a:effectLst/>
              </a:rPr>
              <a:t>should take into account the needs and priorities of developing country Parties, not be based on in terms of covering all needs and priorities – these are two distinct and separate considerations.</a:t>
            </a:r>
          </a:p>
          <a:p>
            <a:pPr>
              <a:spcBef>
                <a:spcPts val="500"/>
              </a:spcBef>
              <a:spcAft>
                <a:spcPts val="600"/>
              </a:spcAft>
            </a:pPr>
            <a:r>
              <a:rPr lang="en-GB" sz="1500" dirty="0">
                <a:effectLst/>
              </a:rPr>
              <a:t>the structure of the new goal should be set in the context of effectively accelerating the achievement of Article 2 of the Paris Agreement […</a:t>
            </a:r>
            <a:r>
              <a:rPr lang="en-GB" sz="1500" dirty="0"/>
              <a:t>] Moving from billions to trillions requires a transformational approach to how we mobilise climate financial flows, which is the aim of Article 2, paragraph 1(c) of the Paris Agreement.</a:t>
            </a:r>
            <a:endParaRPr lang="en-GB" sz="1500" dirty="0">
              <a:effectLst/>
            </a:endParaRPr>
          </a:p>
          <a:p>
            <a:pPr marL="0" indent="0">
              <a:buNone/>
            </a:pPr>
            <a:r>
              <a:rPr lang="en-GB" sz="1900" b="1" dirty="0"/>
              <a:t>LDCs</a:t>
            </a:r>
          </a:p>
          <a:p>
            <a:pPr>
              <a:spcBef>
                <a:spcPts val="500"/>
              </a:spcBef>
            </a:pPr>
            <a:r>
              <a:rPr lang="en-GB" sz="1500" dirty="0">
                <a:effectLst/>
              </a:rPr>
              <a:t>how sub-goals (if agreed) of the NCQG could be expressed and quantified (A monetary figure, or in the form of percentage share, or other related options like setting a minimum floor).</a:t>
            </a:r>
          </a:p>
          <a:p>
            <a:pPr>
              <a:spcBef>
                <a:spcPts val="500"/>
              </a:spcBef>
            </a:pPr>
            <a:r>
              <a:rPr lang="en-GB" sz="1500" dirty="0">
                <a:effectLst/>
              </a:rPr>
              <a:t>finance for loss and damage should be addressed as part of the goal, and included in 2023 NCQG deliberations.</a:t>
            </a:r>
            <a:endParaRPr lang="en-DE" sz="1500" dirty="0"/>
          </a:p>
        </p:txBody>
      </p:sp>
      <p:sp>
        <p:nvSpPr>
          <p:cNvPr id="2" name="TextBox 1">
            <a:extLst>
              <a:ext uri="{FF2B5EF4-FFF2-40B4-BE49-F238E27FC236}">
                <a16:creationId xmlns:a16="http://schemas.microsoft.com/office/drawing/2014/main" id="{F6AEEB6F-707D-430B-AF3C-4DFCD1F280B7}"/>
              </a:ext>
            </a:extLst>
          </p:cNvPr>
          <p:cNvSpPr txBox="1"/>
          <p:nvPr/>
        </p:nvSpPr>
        <p:spPr>
          <a:xfrm>
            <a:off x="4425384" y="6378267"/>
            <a:ext cx="7524817" cy="246221"/>
          </a:xfrm>
          <a:prstGeom prst="rect">
            <a:avLst/>
          </a:prstGeom>
          <a:noFill/>
        </p:spPr>
        <p:txBody>
          <a:bodyPr wrap="none" rtlCol="0">
            <a:spAutoFit/>
          </a:bodyPr>
          <a:lstStyle/>
          <a:p>
            <a:r>
              <a:rPr lang="en-GB" sz="1000" dirty="0"/>
              <a:t>https://</a:t>
            </a:r>
            <a:r>
              <a:rPr lang="en-GB" sz="1000" dirty="0" err="1"/>
              <a:t>unfccc.int</a:t>
            </a:r>
            <a:r>
              <a:rPr lang="en-GB" sz="1000" dirty="0"/>
              <a:t>/topics/climate-finance/workstreams/NCQG/submissions-from-parties-and-non-party-stakeholders#Submissions-by-Parties</a:t>
            </a:r>
          </a:p>
        </p:txBody>
      </p:sp>
    </p:spTree>
    <p:extLst>
      <p:ext uri="{BB962C8B-B14F-4D97-AF65-F5344CB8AC3E}">
        <p14:creationId xmlns:p14="http://schemas.microsoft.com/office/powerpoint/2010/main" val="3030960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8411C-8317-63F9-DDC6-59940E2B52E4}"/>
              </a:ext>
            </a:extLst>
          </p:cNvPr>
          <p:cNvSpPr>
            <a:spLocks noGrp="1"/>
          </p:cNvSpPr>
          <p:nvPr>
            <p:ph type="title"/>
          </p:nvPr>
        </p:nvSpPr>
        <p:spPr/>
        <p:txBody>
          <a:bodyPr/>
          <a:lstStyle/>
          <a:p>
            <a:pPr algn="ctr"/>
            <a:r>
              <a:rPr lang="en-DE" b="1" dirty="0"/>
              <a:t>Key issues</a:t>
            </a:r>
          </a:p>
        </p:txBody>
      </p:sp>
      <p:sp>
        <p:nvSpPr>
          <p:cNvPr id="3" name="Content Placeholder 2">
            <a:extLst>
              <a:ext uri="{FF2B5EF4-FFF2-40B4-BE49-F238E27FC236}">
                <a16:creationId xmlns:a16="http://schemas.microsoft.com/office/drawing/2014/main" id="{1BBEFE50-3768-B649-313D-8B3AD5B683BE}"/>
              </a:ext>
            </a:extLst>
          </p:cNvPr>
          <p:cNvSpPr>
            <a:spLocks noGrp="1"/>
          </p:cNvSpPr>
          <p:nvPr>
            <p:ph idx="1"/>
          </p:nvPr>
        </p:nvSpPr>
        <p:spPr/>
        <p:txBody>
          <a:bodyPr/>
          <a:lstStyle/>
          <a:p>
            <a:r>
              <a:rPr lang="en-DE" dirty="0"/>
              <a:t>Political vs. needs-based</a:t>
            </a:r>
          </a:p>
          <a:p>
            <a:pPr lvl="1"/>
            <a:r>
              <a:rPr lang="en-DE" dirty="0"/>
              <a:t>Data limitations</a:t>
            </a:r>
          </a:p>
          <a:p>
            <a:pPr lvl="1"/>
            <a:r>
              <a:rPr lang="en-DE" dirty="0"/>
              <a:t>“take accout of” vs. “needs-based”</a:t>
            </a:r>
          </a:p>
          <a:p>
            <a:r>
              <a:rPr lang="en-DE" dirty="0"/>
              <a:t>Flexible goal</a:t>
            </a:r>
          </a:p>
          <a:p>
            <a:r>
              <a:rPr lang="en-DE" dirty="0"/>
              <a:t>Role of public, private and other sources of finance</a:t>
            </a:r>
          </a:p>
          <a:p>
            <a:r>
              <a:rPr lang="en-DE" dirty="0"/>
              <a:t>Link to Art. 2.1.c</a:t>
            </a:r>
          </a:p>
        </p:txBody>
      </p:sp>
    </p:spTree>
    <p:extLst>
      <p:ext uri="{BB962C8B-B14F-4D97-AF65-F5344CB8AC3E}">
        <p14:creationId xmlns:p14="http://schemas.microsoft.com/office/powerpoint/2010/main" val="3062791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D8BCFF-4B68-D23A-4726-665CFAB472DE}"/>
              </a:ext>
            </a:extLst>
          </p:cNvPr>
          <p:cNvSpPr>
            <a:spLocks noGrp="1"/>
          </p:cNvSpPr>
          <p:nvPr>
            <p:ph idx="1"/>
          </p:nvPr>
        </p:nvSpPr>
        <p:spPr>
          <a:xfrm>
            <a:off x="838200" y="1152939"/>
            <a:ext cx="10515600" cy="5024024"/>
          </a:xfrm>
        </p:spPr>
        <p:txBody>
          <a:bodyPr/>
          <a:lstStyle/>
          <a:p>
            <a:pPr algn="ctr"/>
            <a:endParaRPr lang="en-DE" dirty="0"/>
          </a:p>
          <a:p>
            <a:pPr algn="ctr"/>
            <a:endParaRPr lang="en-DE" dirty="0"/>
          </a:p>
          <a:p>
            <a:pPr algn="ctr"/>
            <a:endParaRPr lang="en-DE" dirty="0"/>
          </a:p>
          <a:p>
            <a:pPr marL="0" indent="0" algn="ctr">
              <a:buNone/>
            </a:pPr>
            <a:r>
              <a:rPr lang="en-DE" dirty="0"/>
              <a:t>Clara Gurresø</a:t>
            </a:r>
          </a:p>
          <a:p>
            <a:pPr marL="0" indent="0" algn="ctr">
              <a:buNone/>
            </a:pPr>
            <a:r>
              <a:rPr lang="en-DE" dirty="0"/>
              <a:t>gurresoe@philsem.uni-kiel.de</a:t>
            </a:r>
          </a:p>
        </p:txBody>
      </p:sp>
    </p:spTree>
    <p:extLst>
      <p:ext uri="{BB962C8B-B14F-4D97-AF65-F5344CB8AC3E}">
        <p14:creationId xmlns:p14="http://schemas.microsoft.com/office/powerpoint/2010/main" val="3513806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1345</TotalTime>
  <Words>748</Words>
  <Application>Microsoft Macintosh PowerPoint</Application>
  <PresentationFormat>Widescreen</PresentationFormat>
  <Paragraphs>68</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New Collective Quantified Goal</vt:lpstr>
      <vt:lpstr>Finance commitments </vt:lpstr>
      <vt:lpstr>PowerPoint Presentation</vt:lpstr>
      <vt:lpstr>PowerPoint Presentation</vt:lpstr>
      <vt:lpstr>Key issues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finance</dc:title>
  <dc:creator>Clara GURRESO</dc:creator>
  <cp:lastModifiedBy>Clara GURRESO</cp:lastModifiedBy>
  <cp:revision>34</cp:revision>
  <dcterms:created xsi:type="dcterms:W3CDTF">2022-11-08T11:46:57Z</dcterms:created>
  <dcterms:modified xsi:type="dcterms:W3CDTF">2023-06-14T06:49:34Z</dcterms:modified>
</cp:coreProperties>
</file>