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7" r:id="rId5"/>
    <p:sldId id="266" r:id="rId6"/>
    <p:sldId id="259" r:id="rId7"/>
    <p:sldId id="260" r:id="rId8"/>
    <p:sldId id="261" r:id="rId9"/>
    <p:sldId id="262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51" d="100"/>
          <a:sy n="51" d="100"/>
        </p:scale>
        <p:origin x="31" y="1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BDC0F-63D2-4C95-8EC3-81A2CFCF33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2767D4-96A1-406B-99BE-72101721CB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94C10-DD14-4455-ACE5-0DA1CC21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06EDD-7B29-4D65-982E-262268772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D1756-BB04-4D46-9385-43C4865F6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51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27E39-2DA2-4A6E-8345-F8EE7F984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E07889-1E82-4422-9F8C-E7FE915C1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F8225-1362-43EE-BA9B-CD2778090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8053D-23A4-499F-8423-C2B6DEDDE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0B24F-94E3-4FD2-923E-6374DF24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A6E3A0-8DDF-4499-9405-AEF043E654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4D3C61-FA7B-43B5-B4F7-7C7C1FCB6F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92F4DF-236E-48F5-82DC-C4000BE0C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508B7-02AD-464C-B269-562F39D7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41349-90C9-4096-A644-701E36003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ADEF0-BC20-4F56-B3F3-BF6B6591A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1D08D-6266-4FE1-AED9-2A332CB22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07167-B87C-42B6-BC89-BC969E313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E3480-4282-44ED-82C4-25B92F376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FDED1-C636-4A44-A879-CA4F5015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0FBFB-995B-4E4D-B82C-9A62EE78F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89B75-B445-41F1-AB49-6FA3A6DCA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CD932-BE64-49A2-831C-1D92082EA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56E4F-37DF-447B-82BA-FEDBDA99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5681A-BC79-4204-80FD-46EB7EB3F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3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2BB51-89CE-4094-B5AA-FB66DF14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03B13-1953-4F75-A5AD-844159A462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EBE53-5492-4BBF-A593-BB2102B9A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3C2810-FC47-4F0C-82A6-DD919954D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D42193-3DBD-4848-8F46-5CB83AB91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CBD66-02F8-4001-A343-806D25BC5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6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0B62C-6AC2-43F1-92DA-53ED6A721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50321-EE40-43AC-893D-024450D21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15A16E-846E-4F4F-A411-D8BE0B253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FB72E3-A40B-4DFB-B0B7-D9AB029C6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3E5F71-4AC6-409A-BC67-FBAC8511B3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642C7B-6428-40C7-8BD4-A1EB05469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BC1810-F8ED-4007-83AC-015433D4B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D16A35-4725-473E-AA7D-03BC2D2BF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EC422-A50C-4803-A597-F8947F73A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9D200F-00C7-4D42-AC03-47BE0EDAA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0AA716-BEB5-455F-BB27-C373FF498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237C9B-C3DB-4753-A63B-7C7DA502B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3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B9C595-3C44-4ACB-8150-75A526462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0C6B2-A314-4654-B4D2-A7FA0D8C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3A414-C625-4963-9A89-0133E641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7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3DA85-048A-4C9E-808F-0284CD3F5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92225-6CDE-4AA6-A9AC-CA2E73459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C55F46-309E-4505-A7A9-D1D0F2A90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B45D8F-9758-4968-B3EF-76374CCE3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9F3F10-B177-4089-9FD4-A6C9440A4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DE7AD-4D8F-4FD9-AEAF-0B13470F0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31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B0B74-9F49-4E2C-8CBB-5DDAF39FC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995E40-D9CA-4FFC-A9B9-412B75AD9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CED0C5-6251-46D0-897D-3E68AA8F3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15D2BB-BAC9-4A03-A7A6-FAC126AF1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29388-D653-41E7-89C4-5C061970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C3C910-00E6-47E4-829D-62C680838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3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2809FA-3DE9-48FE-81E6-7CE49847F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D0E9A-1962-473F-BB6B-96EB1EABC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F6897-22D2-45A7-A886-C00BC810E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00DD5-73CA-4214-A3D9-7D1B9DAD005B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74073-3405-4449-8A24-04AC039D3D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4B6D2-B792-474B-9D90-D1DE70808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1B9C0-AB82-4AB4-9749-05DA4C818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75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0CFF2B-D26B-4F90-AC4C-A13717464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Technology Executive Committee: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Intersessional progress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09E87E-EF21-40F2-A2FB-18169CF967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973972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1DF18-70F2-429B-8544-35D8AAF7C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</a:t>
            </a:r>
            <a:r>
              <a:rPr lang="en-US" dirty="0" err="1"/>
              <a:t>stocktake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8663A-2BF7-47A2-9038-2ACE6D532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Secretariat provided overview of scope and modalities</a:t>
            </a:r>
          </a:p>
          <a:p>
            <a:r>
              <a:rPr lang="en-US" dirty="0"/>
              <a:t>Invited TEC to provide input</a:t>
            </a:r>
          </a:p>
        </p:txBody>
      </p:sp>
    </p:spTree>
    <p:extLst>
      <p:ext uri="{BB962C8B-B14F-4D97-AF65-F5344CB8AC3E}">
        <p14:creationId xmlns:p14="http://schemas.microsoft.com/office/powerpoint/2010/main" val="236372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4E61-A4DB-441E-A3CF-CA32E3768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TEC/CTCN joint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CF0AF-6A8D-4670-80E0-81E73718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Joint meeting held at end of TEC 22</a:t>
            </a:r>
          </a:p>
          <a:p>
            <a:r>
              <a:rPr lang="en-US" dirty="0"/>
              <a:t>New task force will oversee joint work on a joint publication on technologies and NDCs</a:t>
            </a:r>
          </a:p>
        </p:txBody>
      </p:sp>
    </p:spTree>
    <p:extLst>
      <p:ext uri="{BB962C8B-B14F-4D97-AF65-F5344CB8AC3E}">
        <p14:creationId xmlns:p14="http://schemas.microsoft.com/office/powerpoint/2010/main" val="785829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CDF83-6154-42E8-BF93-4A751D466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Mechanism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49B6E-4556-4C1F-B2B9-F7414CFEF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Policy arm: </a:t>
            </a:r>
          </a:p>
          <a:p>
            <a:pPr lvl="1"/>
            <a:r>
              <a:rPr lang="en-US" dirty="0"/>
              <a:t>Technology Executive Committee (TEC)</a:t>
            </a:r>
          </a:p>
          <a:p>
            <a:pPr lvl="1"/>
            <a:r>
              <a:rPr lang="en-US" b="0" i="0" dirty="0">
                <a:solidFill>
                  <a:srgbClr val="181818"/>
                </a:solidFill>
                <a:effectLst/>
              </a:rPr>
              <a:t>It analyses issues and provides policy recommendations that support country efforts to enhance climate technology development and transfer.</a:t>
            </a:r>
            <a:endParaRPr lang="en-US" dirty="0"/>
          </a:p>
          <a:p>
            <a:r>
              <a:rPr lang="en-US" dirty="0"/>
              <a:t>Implementation arm: </a:t>
            </a:r>
          </a:p>
          <a:p>
            <a:pPr lvl="1"/>
            <a:r>
              <a:rPr lang="en-US" dirty="0"/>
              <a:t>Climate Technology Centre and Network (CTCN)</a:t>
            </a:r>
          </a:p>
          <a:p>
            <a:pPr lvl="1" fontAlgn="base"/>
            <a:r>
              <a:rPr lang="en-US" b="0" i="0" dirty="0">
                <a:solidFill>
                  <a:srgbClr val="181818"/>
                </a:solidFill>
                <a:effectLst/>
              </a:rPr>
              <a:t>It accelerates the development and transfer of technologies through three services: </a:t>
            </a:r>
          </a:p>
          <a:p>
            <a:pPr lvl="2" fontAlgn="base"/>
            <a:r>
              <a:rPr lang="en-US" b="0" i="0" dirty="0">
                <a:solidFill>
                  <a:srgbClr val="181818"/>
                </a:solidFill>
                <a:effectLst/>
              </a:rPr>
              <a:t>Providing technical assistance at the request of developing countries on technology issues</a:t>
            </a:r>
          </a:p>
          <a:p>
            <a:pPr lvl="2" fontAlgn="base"/>
            <a:r>
              <a:rPr lang="en-US" b="0" i="0" dirty="0">
                <a:solidFill>
                  <a:srgbClr val="181818"/>
                </a:solidFill>
                <a:effectLst/>
              </a:rPr>
              <a:t>Creating access to information and knowledge on climate technologies</a:t>
            </a:r>
          </a:p>
          <a:p>
            <a:pPr lvl="2" fontAlgn="base"/>
            <a:r>
              <a:rPr lang="en-US" b="0" i="0" dirty="0">
                <a:solidFill>
                  <a:srgbClr val="181818"/>
                </a:solidFill>
                <a:effectLst/>
              </a:rPr>
              <a:t>Fostering collaboration among climate technology stakeholders via its network of regional and sectoral experts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03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A4DD7-A281-4D1A-8D3F-F1FCE114E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tt:clear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22493-6969-47C6-B5B5-A1E8F4D14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place to go for information about the Technology Mechanism</a:t>
            </a:r>
          </a:p>
          <a:p>
            <a:r>
              <a:rPr lang="en-US" dirty="0"/>
              <a:t>UNFCCC.int/</a:t>
            </a:r>
            <a:r>
              <a:rPr lang="en-US" dirty="0" err="1"/>
              <a:t>tt:clear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8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F40B1-C309-4772-A279-E710FB28B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 Task Forces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5428B-4641-4DE2-965E-975CD0CC0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Innovation</a:t>
            </a:r>
          </a:p>
          <a:p>
            <a:r>
              <a:rPr lang="en-US" dirty="0"/>
              <a:t>Implementation</a:t>
            </a:r>
          </a:p>
          <a:p>
            <a:r>
              <a:rPr lang="en-US" dirty="0"/>
              <a:t>Enabling environment and capacity building</a:t>
            </a:r>
          </a:p>
          <a:p>
            <a:r>
              <a:rPr lang="en-US" dirty="0"/>
              <a:t>Collaboration and stakeholder engagement</a:t>
            </a:r>
          </a:p>
          <a:p>
            <a:r>
              <a:rPr lang="en-US" dirty="0"/>
              <a:t>Support</a:t>
            </a:r>
          </a:p>
          <a:p>
            <a:r>
              <a:rPr lang="en-US" dirty="0"/>
              <a:t>Joint TEC-CTCN (new)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428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BAA5-07E6-4127-BCBA-30A847D42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952B4-86D1-498B-8116-979BDC2BE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least twice a year</a:t>
            </a:r>
          </a:p>
          <a:p>
            <a:r>
              <a:rPr lang="en-US" dirty="0"/>
              <a:t>TEC 22 held on 20 to 26 April 2021</a:t>
            </a:r>
          </a:p>
          <a:p>
            <a:r>
              <a:rPr lang="en-US" dirty="0"/>
              <a:t>Mostly heard reports from the task forces about intersessional work</a:t>
            </a:r>
          </a:p>
        </p:txBody>
      </p:sp>
    </p:spTree>
    <p:extLst>
      <p:ext uri="{BB962C8B-B14F-4D97-AF65-F5344CB8AC3E}">
        <p14:creationId xmlns:p14="http://schemas.microsoft.com/office/powerpoint/2010/main" val="602900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B344C-3C58-4EFC-9ABD-C8D199A8C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12A19-9A0A-48C0-847A-C494BA30D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practices and lessons learned in countries’ research, development and demonstration</a:t>
            </a:r>
          </a:p>
          <a:p>
            <a:r>
              <a:rPr lang="en-US" dirty="0"/>
              <a:t>Emerging climate technologies</a:t>
            </a:r>
          </a:p>
          <a:p>
            <a:r>
              <a:rPr lang="en-US" dirty="0"/>
              <a:t>Innovative approaches for adaptation technologies</a:t>
            </a:r>
          </a:p>
        </p:txBody>
      </p:sp>
    </p:spTree>
    <p:extLst>
      <p:ext uri="{BB962C8B-B14F-4D97-AF65-F5344CB8AC3E}">
        <p14:creationId xmlns:p14="http://schemas.microsoft.com/office/powerpoint/2010/main" val="149430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6E4AB-1736-4832-AD3B-83A409A5E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83834-AFBA-4BA9-A1AE-2FC5405AF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Innovative approaches to stimulating uptake of existing clean technology solutions</a:t>
            </a:r>
          </a:p>
          <a:p>
            <a:r>
              <a:rPr lang="en-US" dirty="0"/>
              <a:t>Linkages between technology needs assessments and nationally determined contributions</a:t>
            </a:r>
          </a:p>
        </p:txBody>
      </p:sp>
    </p:spTree>
    <p:extLst>
      <p:ext uri="{BB962C8B-B14F-4D97-AF65-F5344CB8AC3E}">
        <p14:creationId xmlns:p14="http://schemas.microsoft.com/office/powerpoint/2010/main" val="228939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454C6-5FCC-4C0B-8FB5-39623BB4C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environment and capacity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BE69B-2784-4CDA-9CD8-793EE5EB5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Enabling environments to incentivize the private and public sector in development and transfer of technologies</a:t>
            </a:r>
          </a:p>
          <a:p>
            <a:r>
              <a:rPr lang="en-US" dirty="0"/>
              <a:t>Endogenous capacities and technologies</a:t>
            </a:r>
          </a:p>
        </p:txBody>
      </p:sp>
    </p:spTree>
    <p:extLst>
      <p:ext uri="{BB962C8B-B14F-4D97-AF65-F5344CB8AC3E}">
        <p14:creationId xmlns:p14="http://schemas.microsoft.com/office/powerpoint/2010/main" val="50184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E2442-B2E4-4890-8BA1-7263C45AB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8DF7D-EEA8-45F1-BAB2-AAE55F2DA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Experience, lessons learned and good practices from GCF and GEF’s support for technology</a:t>
            </a:r>
          </a:p>
          <a:p>
            <a:r>
              <a:rPr lang="en-US" dirty="0"/>
              <a:t>Innovative financing and investment options at different stages of the technology cycle</a:t>
            </a:r>
          </a:p>
        </p:txBody>
      </p:sp>
    </p:spTree>
    <p:extLst>
      <p:ext uri="{BB962C8B-B14F-4D97-AF65-F5344CB8AC3E}">
        <p14:creationId xmlns:p14="http://schemas.microsoft.com/office/powerpoint/2010/main" val="178886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297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Technology Executive Committee: Intersessional progress</vt:lpstr>
      <vt:lpstr>Technology Mechanism</vt:lpstr>
      <vt:lpstr>tt:clear</vt:lpstr>
      <vt:lpstr>TEC Task Forces</vt:lpstr>
      <vt:lpstr>TEC Meetings</vt:lpstr>
      <vt:lpstr>Innovation</vt:lpstr>
      <vt:lpstr>Implementation</vt:lpstr>
      <vt:lpstr>Enabling environment and capacity building</vt:lpstr>
      <vt:lpstr>Support</vt:lpstr>
      <vt:lpstr>Global stocktake</vt:lpstr>
      <vt:lpstr>TEC/CTCN joint activities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Executive Committee: Intersessional progress</dc:title>
  <dc:creator>Marilyn Averill</dc:creator>
  <cp:lastModifiedBy>Marilyn Averill</cp:lastModifiedBy>
  <cp:revision>7</cp:revision>
  <dcterms:created xsi:type="dcterms:W3CDTF">2021-06-07T18:46:22Z</dcterms:created>
  <dcterms:modified xsi:type="dcterms:W3CDTF">2021-06-07T21:01:31Z</dcterms:modified>
</cp:coreProperties>
</file>